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94" r:id="rId5"/>
    <p:sldId id="295" r:id="rId6"/>
    <p:sldId id="259" r:id="rId7"/>
    <p:sldId id="296" r:id="rId8"/>
    <p:sldId id="297" r:id="rId9"/>
    <p:sldId id="298" r:id="rId10"/>
    <p:sldId id="260" r:id="rId11"/>
    <p:sldId id="261" r:id="rId12"/>
    <p:sldId id="262" r:id="rId13"/>
    <p:sldId id="263" r:id="rId14"/>
    <p:sldId id="282" r:id="rId15"/>
    <p:sldId id="264" r:id="rId16"/>
    <p:sldId id="299" r:id="rId17"/>
    <p:sldId id="265" r:id="rId18"/>
    <p:sldId id="266" r:id="rId19"/>
    <p:sldId id="267" r:id="rId20"/>
    <p:sldId id="290" r:id="rId21"/>
    <p:sldId id="291" r:id="rId22"/>
    <p:sldId id="292" r:id="rId23"/>
    <p:sldId id="293" r:id="rId24"/>
    <p:sldId id="268" r:id="rId25"/>
    <p:sldId id="269" r:id="rId26"/>
    <p:sldId id="270" r:id="rId27"/>
    <p:sldId id="271"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440" y="-11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CA"/>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CA"/>
          </a:p>
        </p:txBody>
      </p:sp>
      <p:sp>
        <p:nvSpPr>
          <p:cNvPr id="4" name="Date Placeholder 3"/>
          <p:cNvSpPr>
            <a:spLocks noGrp="1"/>
          </p:cNvSpPr>
          <p:nvPr>
            <p:ph type="dt" sz="half" idx="10"/>
          </p:nvPr>
        </p:nvSpPr>
        <p:spPr/>
        <p:txBody>
          <a:bodyPr/>
          <a:lstStyle/>
          <a:p>
            <a:fld id="{D89D6689-6388-4BB4-98E7-418966FCCFF8}" type="datetimeFigureOut">
              <a:rPr lang="en-CA" smtClean="0"/>
              <a:t>16/03/2012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A97AA23-0859-44A3-A00E-3EFBE15DB11F}" type="slidenum">
              <a:rPr lang="en-CA" smtClean="0"/>
              <a:t>‹#›</a:t>
            </a:fld>
            <a:endParaRPr lang="en-C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D89D6689-6388-4BB4-98E7-418966FCCFF8}" type="datetimeFigureOut">
              <a:rPr lang="en-CA" smtClean="0"/>
              <a:t>16/03/2012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A97AA23-0859-44A3-A00E-3EFBE15DB11F}" type="slidenum">
              <a:rPr lang="en-CA" smtClean="0"/>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D89D6689-6388-4BB4-98E7-418966FCCFF8}" type="datetimeFigureOut">
              <a:rPr lang="en-CA" smtClean="0"/>
              <a:t>16/03/2012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A97AA23-0859-44A3-A00E-3EFBE15DB11F}" type="slidenum">
              <a:rPr lang="en-CA" smtClean="0"/>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p>
            <a:fld id="{D89D6689-6388-4BB4-98E7-418966FCCFF8}" type="datetimeFigureOut">
              <a:rPr lang="en-CA" smtClean="0"/>
              <a:t>16/03/2012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A97AA23-0859-44A3-A00E-3EFBE15DB11F}" type="slidenum">
              <a:rPr lang="en-CA" smtClean="0"/>
              <a:t>‹#›</a:t>
            </a:fld>
            <a:endParaRPr lang="en-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9D6689-6388-4BB4-98E7-418966FCCFF8}" type="datetimeFigureOut">
              <a:rPr lang="en-CA" smtClean="0"/>
              <a:t>16/03/2012</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1A97AA23-0859-44A3-A00E-3EFBE15DB11F}" type="slidenum">
              <a:rPr lang="en-CA" smtClean="0"/>
              <a:t>‹#›</a:t>
            </a:fld>
            <a:endParaRPr lang="en-C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Date Placeholder 4"/>
          <p:cNvSpPr>
            <a:spLocks noGrp="1"/>
          </p:cNvSpPr>
          <p:nvPr>
            <p:ph type="dt" sz="half" idx="10"/>
          </p:nvPr>
        </p:nvSpPr>
        <p:spPr/>
        <p:txBody>
          <a:bodyPr/>
          <a:lstStyle/>
          <a:p>
            <a:fld id="{D89D6689-6388-4BB4-98E7-418966FCCFF8}" type="datetimeFigureOut">
              <a:rPr lang="en-CA" smtClean="0"/>
              <a:t>16/03/2012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1A97AA23-0859-44A3-A00E-3EFBE15DB11F}" type="slidenum">
              <a:rPr lang="en-CA" smtClean="0"/>
              <a:t>‹#›</a:t>
            </a:fld>
            <a:endParaRPr lang="en-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p:txBody>
          <a:bodyPr/>
          <a:lstStyle/>
          <a:p>
            <a:fld id="{D89D6689-6388-4BB4-98E7-418966FCCFF8}" type="datetimeFigureOut">
              <a:rPr lang="en-CA" smtClean="0"/>
              <a:t>16/03/2012</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1A97AA23-0859-44A3-A00E-3EFBE15DB11F}" type="slidenum">
              <a:rPr lang="en-CA" smtClean="0"/>
              <a:t>‹#›</a:t>
            </a:fld>
            <a:endParaRPr lang="en-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2"/>
          <p:cNvSpPr>
            <a:spLocks noGrp="1"/>
          </p:cNvSpPr>
          <p:nvPr>
            <p:ph type="dt" sz="half" idx="10"/>
          </p:nvPr>
        </p:nvSpPr>
        <p:spPr/>
        <p:txBody>
          <a:bodyPr/>
          <a:lstStyle/>
          <a:p>
            <a:fld id="{D89D6689-6388-4BB4-98E7-418966FCCFF8}" type="datetimeFigureOut">
              <a:rPr lang="en-CA" smtClean="0"/>
              <a:t>16/03/2012</a:t>
            </a:fld>
            <a:endParaRPr lang="en-CA"/>
          </a:p>
        </p:txBody>
      </p:sp>
      <p:sp>
        <p:nvSpPr>
          <p:cNvPr id="4" name="Footer Placeholder 3"/>
          <p:cNvSpPr>
            <a:spLocks noGrp="1"/>
          </p:cNvSpPr>
          <p:nvPr>
            <p:ph type="ftr" sz="quarter" idx="11"/>
          </p:nvPr>
        </p:nvSpPr>
        <p:spPr/>
        <p:txBody>
          <a:bodyPr/>
          <a:lstStyle/>
          <a:p>
            <a:endParaRPr lang="en-CA"/>
          </a:p>
        </p:txBody>
      </p:sp>
      <p:sp>
        <p:nvSpPr>
          <p:cNvPr id="5" name="Slide Number Placeholder 4"/>
          <p:cNvSpPr>
            <a:spLocks noGrp="1"/>
          </p:cNvSpPr>
          <p:nvPr>
            <p:ph type="sldNum" sz="quarter" idx="12"/>
          </p:nvPr>
        </p:nvSpPr>
        <p:spPr/>
        <p:txBody>
          <a:bodyPr/>
          <a:lstStyle/>
          <a:p>
            <a:fld id="{1A97AA23-0859-44A3-A00E-3EFBE15DB11F}" type="slidenum">
              <a:rPr lang="en-CA" smtClean="0"/>
              <a:t>‹#›</a:t>
            </a:fld>
            <a:endParaRPr lang="en-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9D6689-6388-4BB4-98E7-418966FCCFF8}" type="datetimeFigureOut">
              <a:rPr lang="en-CA" smtClean="0"/>
              <a:t>16/03/2012</a:t>
            </a:fld>
            <a:endParaRPr lang="en-CA"/>
          </a:p>
        </p:txBody>
      </p:sp>
      <p:sp>
        <p:nvSpPr>
          <p:cNvPr id="3" name="Footer Placeholder 2"/>
          <p:cNvSpPr>
            <a:spLocks noGrp="1"/>
          </p:cNvSpPr>
          <p:nvPr>
            <p:ph type="ftr" sz="quarter" idx="11"/>
          </p:nvPr>
        </p:nvSpPr>
        <p:spPr/>
        <p:txBody>
          <a:bodyPr/>
          <a:lstStyle/>
          <a:p>
            <a:endParaRPr lang="en-CA"/>
          </a:p>
        </p:txBody>
      </p:sp>
      <p:sp>
        <p:nvSpPr>
          <p:cNvPr id="4" name="Slide Number Placeholder 3"/>
          <p:cNvSpPr>
            <a:spLocks noGrp="1"/>
          </p:cNvSpPr>
          <p:nvPr>
            <p:ph type="sldNum" sz="quarter" idx="12"/>
          </p:nvPr>
        </p:nvSpPr>
        <p:spPr/>
        <p:txBody>
          <a:bodyPr/>
          <a:lstStyle/>
          <a:p>
            <a:fld id="{1A97AA23-0859-44A3-A00E-3EFBE15DB11F}" type="slidenum">
              <a:rPr lang="en-CA" smtClean="0"/>
              <a:t>‹#›</a:t>
            </a:fld>
            <a:endParaRPr lang="en-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9D6689-6388-4BB4-98E7-418966FCCFF8}" type="datetimeFigureOut">
              <a:rPr lang="en-CA" smtClean="0"/>
              <a:t>16/03/2012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1A97AA23-0859-44A3-A00E-3EFBE15DB11F}" type="slidenum">
              <a:rPr lang="en-CA" smtClean="0"/>
              <a:t>‹#›</a:t>
            </a:fld>
            <a:endParaRPr lang="en-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9D6689-6388-4BB4-98E7-418966FCCFF8}" type="datetimeFigureOut">
              <a:rPr lang="en-CA" smtClean="0"/>
              <a:t>16/03/2012</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1A97AA23-0859-44A3-A00E-3EFBE15DB11F}" type="slidenum">
              <a:rPr lang="en-CA" smtClean="0"/>
              <a:t>‹#›</a:t>
            </a:fld>
            <a:endParaRPr lang="en-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CA"/>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9D6689-6388-4BB4-98E7-418966FCCFF8}" type="datetimeFigureOut">
              <a:rPr lang="en-CA" smtClean="0"/>
              <a:t>16/03/2012</a:t>
            </a:fld>
            <a:endParaRPr lang="en-CA"/>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97AA23-0859-44A3-A00E-3EFBE15DB11F}" type="slidenum">
              <a:rPr lang="en-CA" smtClean="0"/>
              <a:t>‹#›</a:t>
            </a:fld>
            <a:endParaRPr lang="en-C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Photography Composition Principles and Assignment</a:t>
            </a:r>
            <a:endParaRPr lang="en-CA" dirty="0"/>
          </a:p>
        </p:txBody>
      </p:sp>
      <p:sp>
        <p:nvSpPr>
          <p:cNvPr id="3" name="Subtitle 2"/>
          <p:cNvSpPr>
            <a:spLocks noGrp="1"/>
          </p:cNvSpPr>
          <p:nvPr>
            <p:ph type="subTitle" idx="1"/>
          </p:nvPr>
        </p:nvSpPr>
        <p:spPr/>
        <p:txBody>
          <a:bodyPr/>
          <a:lstStyle/>
          <a:p>
            <a:r>
              <a:rPr lang="en-US" dirty="0" smtClean="0"/>
              <a:t>Rule of Thirds, </a:t>
            </a:r>
          </a:p>
          <a:p>
            <a:r>
              <a:rPr lang="en-US" dirty="0" smtClean="0"/>
              <a:t>Leading Lines, </a:t>
            </a:r>
          </a:p>
          <a:p>
            <a:r>
              <a:rPr lang="en-US" dirty="0" smtClean="0"/>
              <a:t>Framing</a:t>
            </a:r>
            <a:endParaRPr lang="en-CA"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524875" cy="990600"/>
          </a:xfrm>
        </p:spPr>
        <p:txBody>
          <a:bodyPr/>
          <a:lstStyle/>
          <a:p>
            <a:r>
              <a:rPr lang="en-US" dirty="0" smtClean="0"/>
              <a:t>Rule of Thirds</a:t>
            </a:r>
            <a:endParaRPr lang="en-CA" dirty="0"/>
          </a:p>
        </p:txBody>
      </p:sp>
      <p:sp>
        <p:nvSpPr>
          <p:cNvPr id="3" name="Content Placeholder 2"/>
          <p:cNvSpPr>
            <a:spLocks noGrp="1"/>
          </p:cNvSpPr>
          <p:nvPr>
            <p:ph idx="1"/>
          </p:nvPr>
        </p:nvSpPr>
        <p:spPr/>
        <p:txBody>
          <a:bodyPr/>
          <a:lstStyle/>
          <a:p>
            <a:endParaRPr lang="en-CA" dirty="0"/>
          </a:p>
        </p:txBody>
      </p:sp>
      <p:sp>
        <p:nvSpPr>
          <p:cNvPr id="4" name="Date Placeholder 3"/>
          <p:cNvSpPr>
            <a:spLocks noGrp="1"/>
          </p:cNvSpPr>
          <p:nvPr>
            <p:ph type="dt" sz="half" idx="10"/>
          </p:nvPr>
        </p:nvSpPr>
        <p:spPr/>
        <p:txBody>
          <a:bodyPr/>
          <a:lstStyle/>
          <a:p>
            <a:fld id="{8120B044-0F7D-4A33-BBD8-0B8F9E457683}" type="datetime1">
              <a:rPr lang="en-US" smtClean="0"/>
              <a:pPr/>
              <a:t>3/16/2012</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10</a:t>
            </a:fld>
            <a:endParaRPr lang="en-CA"/>
          </a:p>
        </p:txBody>
      </p:sp>
      <p:pic>
        <p:nvPicPr>
          <p:cNvPr id="44034" name="Picture 2" descr="http://digital-photography-school.com/wp-content/images/200605022117.jpg"/>
          <p:cNvPicPr>
            <a:picLocks noChangeAspect="1" noChangeArrowheads="1"/>
          </p:cNvPicPr>
          <p:nvPr/>
        </p:nvPicPr>
        <p:blipFill>
          <a:blip r:embed="rId2" cstate="print"/>
          <a:srcRect/>
          <a:stretch>
            <a:fillRect/>
          </a:stretch>
        </p:blipFill>
        <p:spPr bwMode="auto">
          <a:xfrm>
            <a:off x="685800" y="866774"/>
            <a:ext cx="7620000" cy="599194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a:p>
        </p:txBody>
      </p:sp>
      <p:sp>
        <p:nvSpPr>
          <p:cNvPr id="4" name="Date Placeholder 3"/>
          <p:cNvSpPr>
            <a:spLocks noGrp="1"/>
          </p:cNvSpPr>
          <p:nvPr>
            <p:ph type="dt" sz="half" idx="10"/>
          </p:nvPr>
        </p:nvSpPr>
        <p:spPr/>
        <p:txBody>
          <a:bodyPr/>
          <a:lstStyle/>
          <a:p>
            <a:fld id="{8120B044-0F7D-4A33-BBD8-0B8F9E457683}" type="datetime1">
              <a:rPr lang="en-US" smtClean="0"/>
              <a:pPr/>
              <a:t>3/16/2012</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11</a:t>
            </a:fld>
            <a:endParaRPr lang="en-CA"/>
          </a:p>
        </p:txBody>
      </p:sp>
      <p:pic>
        <p:nvPicPr>
          <p:cNvPr id="46082" name="Picture 2" descr="http://digital-photography-school.com/wp-content/IMG_2790.jpg"/>
          <p:cNvPicPr>
            <a:picLocks noChangeAspect="1" noChangeArrowheads="1"/>
          </p:cNvPicPr>
          <p:nvPr/>
        </p:nvPicPr>
        <p:blipFill>
          <a:blip r:embed="rId2" cstate="print"/>
          <a:srcRect/>
          <a:stretch>
            <a:fillRect/>
          </a:stretch>
        </p:blipFill>
        <p:spPr bwMode="auto">
          <a:xfrm>
            <a:off x="685800" y="1295400"/>
            <a:ext cx="7809822" cy="48768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a:p>
        </p:txBody>
      </p:sp>
      <p:sp>
        <p:nvSpPr>
          <p:cNvPr id="4" name="Date Placeholder 3"/>
          <p:cNvSpPr>
            <a:spLocks noGrp="1"/>
          </p:cNvSpPr>
          <p:nvPr>
            <p:ph type="dt" sz="half" idx="10"/>
          </p:nvPr>
        </p:nvSpPr>
        <p:spPr/>
        <p:txBody>
          <a:bodyPr/>
          <a:lstStyle/>
          <a:p>
            <a:fld id="{8120B044-0F7D-4A33-BBD8-0B8F9E457683}" type="datetime1">
              <a:rPr lang="en-US" smtClean="0"/>
              <a:pPr/>
              <a:t>3/16/2012</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12</a:t>
            </a:fld>
            <a:endParaRPr lang="en-CA"/>
          </a:p>
        </p:txBody>
      </p:sp>
      <p:pic>
        <p:nvPicPr>
          <p:cNvPr id="47106" name="Picture 2" descr="http://photographywisdom.com/wp-content/uploads/2012/01/Photography-Rule-Of-Thirds.jpg"/>
          <p:cNvPicPr>
            <a:picLocks noChangeAspect="1" noChangeArrowheads="1"/>
          </p:cNvPicPr>
          <p:nvPr/>
        </p:nvPicPr>
        <p:blipFill>
          <a:blip r:embed="rId2" cstate="print"/>
          <a:srcRect/>
          <a:stretch>
            <a:fillRect/>
          </a:stretch>
        </p:blipFill>
        <p:spPr bwMode="auto">
          <a:xfrm>
            <a:off x="304799" y="685800"/>
            <a:ext cx="8580977" cy="571500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Leading Lines</a:t>
            </a:r>
            <a:endParaRPr lang="en-CA" dirty="0"/>
          </a:p>
        </p:txBody>
      </p:sp>
      <p:sp>
        <p:nvSpPr>
          <p:cNvPr id="3" name="Content Placeholder 2"/>
          <p:cNvSpPr>
            <a:spLocks noGrp="1"/>
          </p:cNvSpPr>
          <p:nvPr>
            <p:ph idx="1"/>
          </p:nvPr>
        </p:nvSpPr>
        <p:spPr/>
        <p:txBody>
          <a:bodyPr>
            <a:normAutofit lnSpcReduction="10000"/>
          </a:bodyPr>
          <a:lstStyle/>
          <a:p>
            <a:r>
              <a:rPr lang="en-CA" dirty="0" smtClean="0"/>
              <a:t>to create energy and movement in a photograph is the use of leading lines. </a:t>
            </a:r>
          </a:p>
          <a:p>
            <a:r>
              <a:rPr lang="en-CA" dirty="0" smtClean="0"/>
              <a:t>Can be graceful curves or dynamic diagonals, all lines should lead the viewer's eye to the focal point. </a:t>
            </a:r>
          </a:p>
          <a:p>
            <a:pPr lvl="1"/>
            <a:r>
              <a:rPr lang="en-CA" dirty="0" smtClean="0"/>
              <a:t>Let the lines in your composition decide if the scene should be shot horizontally or vertically. </a:t>
            </a:r>
          </a:p>
          <a:p>
            <a:pPr lvl="1"/>
            <a:r>
              <a:rPr lang="en-CA" dirty="0" smtClean="0"/>
              <a:t>Look for repetition of shapes and textures.</a:t>
            </a:r>
          </a:p>
          <a:p>
            <a:pPr lvl="1"/>
            <a:r>
              <a:rPr lang="en-CA" dirty="0" smtClean="0"/>
              <a:t>Compose boldly using sweeping diagonal lines.</a:t>
            </a:r>
          </a:p>
          <a:p>
            <a:endParaRPr lang="en-CA" dirty="0"/>
          </a:p>
        </p:txBody>
      </p:sp>
      <p:sp>
        <p:nvSpPr>
          <p:cNvPr id="4" name="Date Placeholder 3"/>
          <p:cNvSpPr>
            <a:spLocks noGrp="1"/>
          </p:cNvSpPr>
          <p:nvPr>
            <p:ph type="dt" sz="half" idx="10"/>
          </p:nvPr>
        </p:nvSpPr>
        <p:spPr/>
        <p:txBody>
          <a:bodyPr/>
          <a:lstStyle/>
          <a:p>
            <a:fld id="{8120B044-0F7D-4A33-BBD8-0B8F9E457683}" type="datetime1">
              <a:rPr lang="en-US" smtClean="0"/>
              <a:pPr/>
              <a:t>3/16/2012</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13</a:t>
            </a:fld>
            <a:endParaRPr lang="en-CA"/>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Grp="1" noChangeArrowheads="1"/>
          </p:cNvSpPr>
          <p:nvPr>
            <p:ph type="title"/>
          </p:nvPr>
        </p:nvSpPr>
        <p:spPr>
          <a:xfrm>
            <a:off x="892969" y="321469"/>
            <a:ext cx="7358063" cy="1196578"/>
          </a:xfrm>
        </p:spPr>
        <p:txBody>
          <a:bodyPr/>
          <a:lstStyle/>
          <a:p>
            <a:pPr eaLnBrk="1" hangingPunct="1">
              <a:defRPr/>
            </a:pPr>
            <a:r>
              <a:rPr lang="en-US" smtClean="0"/>
              <a:t>Leading Lines</a:t>
            </a:r>
          </a:p>
        </p:txBody>
      </p:sp>
      <p:sp>
        <p:nvSpPr>
          <p:cNvPr id="39938" name="Rectangle 2"/>
          <p:cNvSpPr>
            <a:spLocks/>
          </p:cNvSpPr>
          <p:nvPr/>
        </p:nvSpPr>
        <p:spPr bwMode="auto">
          <a:xfrm>
            <a:off x="0" y="5759648"/>
            <a:ext cx="9144000" cy="946547"/>
          </a:xfrm>
          <a:prstGeom prst="rect">
            <a:avLst/>
          </a:prstGeom>
          <a:noFill/>
          <a:ln w="12700">
            <a:noFill/>
            <a:miter lim="800000"/>
            <a:headEnd/>
            <a:tailEnd/>
          </a:ln>
        </p:spPr>
        <p:txBody>
          <a:bodyPr lIns="0" tIns="0" rIns="0" bIns="0" anchor="ctr"/>
          <a:lstStyle/>
          <a:p>
            <a:r>
              <a:rPr lang="en-US" dirty="0">
                <a:solidFill>
                  <a:schemeClr val="tx1"/>
                </a:solidFill>
                <a:ea typeface="MS PGothic" pitchFamily="34" charset="-128"/>
              </a:rPr>
              <a:t>Leading lines are used to draw </a:t>
            </a:r>
            <a:r>
              <a:rPr lang="en-US" dirty="0" smtClean="0">
                <a:solidFill>
                  <a:schemeClr val="tx1"/>
                </a:solidFill>
                <a:ea typeface="MS PGothic" pitchFamily="34" charset="-128"/>
              </a:rPr>
              <a:t>(lead) the </a:t>
            </a:r>
            <a:r>
              <a:rPr lang="en-US" dirty="0">
                <a:solidFill>
                  <a:schemeClr val="tx1"/>
                </a:solidFill>
                <a:ea typeface="MS PGothic" pitchFamily="34" charset="-128"/>
              </a:rPr>
              <a:t>viewers eyes to the subject or around the image.</a:t>
            </a:r>
          </a:p>
        </p:txBody>
      </p:sp>
      <p:pic>
        <p:nvPicPr>
          <p:cNvPr id="39939" name="Picture 3"/>
          <p:cNvPicPr>
            <a:picLocks noChangeAspect="1" noChangeArrowheads="1"/>
          </p:cNvPicPr>
          <p:nvPr/>
        </p:nvPicPr>
        <p:blipFill>
          <a:blip r:embed="rId2" cstate="print"/>
          <a:srcRect/>
          <a:stretch>
            <a:fillRect/>
          </a:stretch>
        </p:blipFill>
        <p:spPr bwMode="auto">
          <a:xfrm>
            <a:off x="2604120" y="1600646"/>
            <a:ext cx="3920133" cy="3920133"/>
          </a:xfrm>
          <a:prstGeom prst="rect">
            <a:avLst/>
          </a:prstGeom>
          <a:noFill/>
          <a:ln w="12700" cap="rnd">
            <a:noFill/>
            <a:round/>
            <a:headEnd/>
            <a:tailEnd/>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Leading Lines</a:t>
            </a:r>
            <a:endParaRPr lang="en-CA" dirty="0"/>
          </a:p>
        </p:txBody>
      </p:sp>
      <p:sp>
        <p:nvSpPr>
          <p:cNvPr id="3" name="Content Placeholder 2"/>
          <p:cNvSpPr>
            <a:spLocks noGrp="1"/>
          </p:cNvSpPr>
          <p:nvPr>
            <p:ph idx="1"/>
          </p:nvPr>
        </p:nvSpPr>
        <p:spPr/>
        <p:txBody>
          <a:bodyPr/>
          <a:lstStyle/>
          <a:p>
            <a:endParaRPr lang="en-CA" dirty="0"/>
          </a:p>
        </p:txBody>
      </p:sp>
      <p:sp>
        <p:nvSpPr>
          <p:cNvPr id="4" name="Date Placeholder 3"/>
          <p:cNvSpPr>
            <a:spLocks noGrp="1"/>
          </p:cNvSpPr>
          <p:nvPr>
            <p:ph type="dt" sz="half" idx="10"/>
          </p:nvPr>
        </p:nvSpPr>
        <p:spPr/>
        <p:txBody>
          <a:bodyPr/>
          <a:lstStyle/>
          <a:p>
            <a:fld id="{8120B044-0F7D-4A33-BBD8-0B8F9E457683}" type="datetime1">
              <a:rPr lang="en-US" smtClean="0"/>
              <a:pPr/>
              <a:t>3/16/2012</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15</a:t>
            </a:fld>
            <a:endParaRPr lang="en-CA"/>
          </a:p>
        </p:txBody>
      </p:sp>
      <p:pic>
        <p:nvPicPr>
          <p:cNvPr id="41986" name="Picture 2" descr="http://www.photips.com/images/examples/composition/leading-lines-breakwall.jpg"/>
          <p:cNvPicPr>
            <a:picLocks noChangeAspect="1" noChangeArrowheads="1"/>
          </p:cNvPicPr>
          <p:nvPr/>
        </p:nvPicPr>
        <p:blipFill>
          <a:blip r:embed="rId2" cstate="print"/>
          <a:srcRect/>
          <a:stretch>
            <a:fillRect/>
          </a:stretch>
        </p:blipFill>
        <p:spPr bwMode="auto">
          <a:xfrm>
            <a:off x="838200" y="1143000"/>
            <a:ext cx="7620000" cy="5562600"/>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p:cNvSpPr>
          <p:nvPr/>
        </p:nvSpPr>
        <p:spPr bwMode="auto">
          <a:xfrm>
            <a:off x="5477248" y="1684363"/>
            <a:ext cx="2934518" cy="2842989"/>
          </a:xfrm>
          <a:prstGeom prst="rect">
            <a:avLst/>
          </a:prstGeom>
          <a:noFill/>
          <a:ln w="12700" cap="rnd">
            <a:noFill/>
            <a:round/>
            <a:headEnd/>
            <a:tailEnd/>
          </a:ln>
        </p:spPr>
        <p:txBody>
          <a:bodyPr lIns="26788" tIns="26788" rIns="26788" bIns="26788" anchor="ctr"/>
          <a:lstStyle/>
          <a:p>
            <a:r>
              <a:rPr lang="en-US" sz="3100" dirty="0">
                <a:latin typeface="Calibri" pitchFamily="34" charset="0"/>
                <a:ea typeface="MS PGothic" pitchFamily="34" charset="-128"/>
                <a:sym typeface="Calibri" pitchFamily="34" charset="0"/>
              </a:rPr>
              <a:t>Photo by </a:t>
            </a:r>
            <a:r>
              <a:rPr lang="en-US" sz="3100" dirty="0" err="1">
                <a:latin typeface="Calibri" pitchFamily="34" charset="0"/>
                <a:ea typeface="MS PGothic" pitchFamily="34" charset="-128"/>
                <a:sym typeface="Calibri" pitchFamily="34" charset="0"/>
              </a:rPr>
              <a:t>CJSmith</a:t>
            </a:r>
            <a:r>
              <a:rPr lang="en-US" sz="3100" dirty="0">
                <a:latin typeface="Calibri" pitchFamily="34" charset="0"/>
                <a:ea typeface="MS PGothic" pitchFamily="34" charset="-128"/>
                <a:sym typeface="Calibri" pitchFamily="34" charset="0"/>
              </a:rPr>
              <a:t> </a:t>
            </a:r>
          </a:p>
        </p:txBody>
      </p:sp>
      <p:pic>
        <p:nvPicPr>
          <p:cNvPr id="40962" name="Picture 2"/>
          <p:cNvPicPr>
            <a:picLocks noChangeAspect="1" noChangeArrowheads="1"/>
          </p:cNvPicPr>
          <p:nvPr/>
        </p:nvPicPr>
        <p:blipFill>
          <a:blip r:embed="rId2" cstate="print"/>
          <a:srcRect/>
          <a:stretch>
            <a:fillRect/>
          </a:stretch>
        </p:blipFill>
        <p:spPr bwMode="auto">
          <a:xfrm>
            <a:off x="2625329" y="1684363"/>
            <a:ext cx="2851919" cy="4315271"/>
          </a:xfrm>
          <a:prstGeom prst="rect">
            <a:avLst/>
          </a:prstGeom>
          <a:noFill/>
          <a:ln w="12700" cap="rnd">
            <a:noFill/>
            <a:round/>
            <a:headEnd/>
            <a:tailEnd/>
          </a:ln>
        </p:spPr>
      </p:pic>
      <p:sp>
        <p:nvSpPr>
          <p:cNvPr id="40963" name="Rectangle 3"/>
          <p:cNvSpPr>
            <a:spLocks noGrp="1" noChangeArrowheads="1"/>
          </p:cNvSpPr>
          <p:nvPr>
            <p:ph type="title"/>
          </p:nvPr>
        </p:nvSpPr>
        <p:spPr>
          <a:xfrm>
            <a:off x="767953" y="321469"/>
            <a:ext cx="7358063" cy="1196578"/>
          </a:xfrm>
        </p:spPr>
        <p:txBody>
          <a:bodyPr/>
          <a:lstStyle/>
          <a:p>
            <a:pPr eaLnBrk="1" hangingPunct="1">
              <a:defRPr/>
            </a:pPr>
            <a:r>
              <a:rPr lang="en-US" smtClean="0"/>
              <a:t>Leading Lines</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a:p>
        </p:txBody>
      </p:sp>
      <p:sp>
        <p:nvSpPr>
          <p:cNvPr id="4" name="Date Placeholder 3"/>
          <p:cNvSpPr>
            <a:spLocks noGrp="1"/>
          </p:cNvSpPr>
          <p:nvPr>
            <p:ph type="dt" sz="half" idx="10"/>
          </p:nvPr>
        </p:nvSpPr>
        <p:spPr/>
        <p:txBody>
          <a:bodyPr/>
          <a:lstStyle/>
          <a:p>
            <a:fld id="{8120B044-0F7D-4A33-BBD8-0B8F9E457683}" type="datetime1">
              <a:rPr lang="en-US" smtClean="0"/>
              <a:pPr/>
              <a:t>3/16/2012</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17</a:t>
            </a:fld>
            <a:endParaRPr lang="en-CA"/>
          </a:p>
        </p:txBody>
      </p:sp>
      <p:pic>
        <p:nvPicPr>
          <p:cNvPr id="43010" name="Picture 2" descr="http://3.bp.blogspot.com/_RgSpeu1n50M/TKPWHBEXpHI/AAAAAAAAAF0/gq1sO3WBvZY/s1600/Leading+Lines.jpg"/>
          <p:cNvPicPr>
            <a:picLocks noChangeAspect="1" noChangeArrowheads="1"/>
          </p:cNvPicPr>
          <p:nvPr/>
        </p:nvPicPr>
        <p:blipFill>
          <a:blip r:embed="rId2" cstate="print"/>
          <a:srcRect/>
          <a:stretch>
            <a:fillRect/>
          </a:stretch>
        </p:blipFill>
        <p:spPr bwMode="auto">
          <a:xfrm>
            <a:off x="1828800" y="0"/>
            <a:ext cx="5486400" cy="685800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a:p>
        </p:txBody>
      </p:sp>
      <p:sp>
        <p:nvSpPr>
          <p:cNvPr id="4" name="Date Placeholder 3"/>
          <p:cNvSpPr>
            <a:spLocks noGrp="1"/>
          </p:cNvSpPr>
          <p:nvPr>
            <p:ph type="dt" sz="half" idx="10"/>
          </p:nvPr>
        </p:nvSpPr>
        <p:spPr/>
        <p:txBody>
          <a:bodyPr/>
          <a:lstStyle/>
          <a:p>
            <a:fld id="{8120B044-0F7D-4A33-BBD8-0B8F9E457683}" type="datetime1">
              <a:rPr lang="en-US" smtClean="0"/>
              <a:pPr/>
              <a:t>3/16/2012</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18</a:t>
            </a:fld>
            <a:endParaRPr lang="en-CA"/>
          </a:p>
        </p:txBody>
      </p:sp>
      <p:pic>
        <p:nvPicPr>
          <p:cNvPr id="45058" name="Picture 2" descr="http://shuttermike.com/wp-content/uploads/2010/02/leading-rr-lines-2-26-10-685x1024.jpg"/>
          <p:cNvPicPr>
            <a:picLocks noChangeAspect="1" noChangeArrowheads="1"/>
          </p:cNvPicPr>
          <p:nvPr/>
        </p:nvPicPr>
        <p:blipFill>
          <a:blip r:embed="rId2" cstate="print"/>
          <a:srcRect/>
          <a:stretch>
            <a:fillRect/>
          </a:stretch>
        </p:blipFill>
        <p:spPr bwMode="auto">
          <a:xfrm>
            <a:off x="2346574" y="1"/>
            <a:ext cx="4587626" cy="6858000"/>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Framing</a:t>
            </a:r>
            <a:endParaRPr lang="en-CA" dirty="0"/>
          </a:p>
        </p:txBody>
      </p:sp>
      <p:sp>
        <p:nvSpPr>
          <p:cNvPr id="3" name="Content Placeholder 2"/>
          <p:cNvSpPr>
            <a:spLocks noGrp="1"/>
          </p:cNvSpPr>
          <p:nvPr>
            <p:ph idx="1"/>
          </p:nvPr>
        </p:nvSpPr>
        <p:spPr/>
        <p:txBody>
          <a:bodyPr/>
          <a:lstStyle/>
          <a:p>
            <a:r>
              <a:rPr lang="en-CA" dirty="0" smtClean="0"/>
              <a:t>Framing is the technique of drawing attention to the subject of your image by blocking other parts of the image</a:t>
            </a:r>
          </a:p>
          <a:p>
            <a:pPr lvl="2"/>
            <a:r>
              <a:rPr lang="en-CA" b="1" dirty="0" smtClean="0"/>
              <a:t>giving the photo context</a:t>
            </a:r>
            <a:r>
              <a:rPr lang="en-CA" dirty="0" smtClean="0"/>
              <a:t> (framing a scene with an archway can tell you something about the place </a:t>
            </a:r>
          </a:p>
          <a:p>
            <a:pPr lvl="2"/>
            <a:r>
              <a:rPr lang="en-CA" b="1" dirty="0" smtClean="0"/>
              <a:t>giving images a sense of depth and layers</a:t>
            </a:r>
            <a:r>
              <a:rPr lang="en-CA" dirty="0" smtClean="0"/>
              <a:t> (in essence framing a shot generally adds an extra dimension to the shot).</a:t>
            </a:r>
          </a:p>
          <a:p>
            <a:pPr lvl="3"/>
            <a:r>
              <a:rPr lang="en-CA" b="1" smtClean="0"/>
              <a:t>`leading </a:t>
            </a:r>
            <a:r>
              <a:rPr lang="en-CA" b="1" dirty="0" smtClean="0"/>
              <a:t>the eye towards your main focal point </a:t>
            </a:r>
            <a:endParaRPr lang="en-CA" dirty="0"/>
          </a:p>
        </p:txBody>
      </p:sp>
      <p:sp>
        <p:nvSpPr>
          <p:cNvPr id="4" name="Date Placeholder 3"/>
          <p:cNvSpPr>
            <a:spLocks noGrp="1"/>
          </p:cNvSpPr>
          <p:nvPr>
            <p:ph type="dt" sz="half" idx="10"/>
          </p:nvPr>
        </p:nvSpPr>
        <p:spPr/>
        <p:txBody>
          <a:bodyPr/>
          <a:lstStyle/>
          <a:p>
            <a:fld id="{8120B044-0F7D-4A33-BBD8-0B8F9E457683}" type="datetime1">
              <a:rPr lang="en-US" smtClean="0"/>
              <a:pPr/>
              <a:t>3/16/2012</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19</a:t>
            </a:fld>
            <a:endParaRPr lang="en-CA"/>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
            <a:ext cx="8524875" cy="838200"/>
          </a:xfrm>
        </p:spPr>
        <p:txBody>
          <a:bodyPr/>
          <a:lstStyle/>
          <a:p>
            <a:r>
              <a:rPr lang="en-CA" sz="2600" b="1" dirty="0" smtClean="0"/>
              <a:t>Digital Imaging Camera Shots (</a:t>
            </a:r>
            <a:r>
              <a:rPr lang="en-CA" sz="2800" b="1" dirty="0" smtClean="0"/>
              <a:t>Value 15</a:t>
            </a:r>
            <a:r>
              <a:rPr lang="en-CA" sz="2800" dirty="0" smtClean="0"/>
              <a:t>)</a:t>
            </a:r>
            <a:endParaRPr lang="en-CA" sz="2600" dirty="0"/>
          </a:p>
        </p:txBody>
      </p:sp>
      <p:sp>
        <p:nvSpPr>
          <p:cNvPr id="3" name="Content Placeholder 2"/>
          <p:cNvSpPr>
            <a:spLocks noGrp="1"/>
          </p:cNvSpPr>
          <p:nvPr>
            <p:ph idx="1"/>
          </p:nvPr>
        </p:nvSpPr>
        <p:spPr>
          <a:xfrm>
            <a:off x="228600" y="1143000"/>
            <a:ext cx="8915400" cy="5410200"/>
          </a:xfrm>
        </p:spPr>
        <p:txBody>
          <a:bodyPr/>
          <a:lstStyle/>
          <a:p>
            <a:r>
              <a:rPr lang="en-US" sz="2000" b="1" dirty="0" smtClean="0"/>
              <a:t>With a partner work together to complete this assignment by taking photos with your own cameras</a:t>
            </a:r>
            <a:endParaRPr lang="en-CA" sz="2000" b="1" dirty="0" smtClean="0"/>
          </a:p>
          <a:p>
            <a:r>
              <a:rPr lang="en-CA" sz="2000" b="1" dirty="0" smtClean="0"/>
              <a:t>What is the Rule of Thirds?</a:t>
            </a:r>
            <a:endParaRPr lang="en-CA" sz="2000" dirty="0" smtClean="0"/>
          </a:p>
          <a:p>
            <a:pPr lvl="1"/>
            <a:r>
              <a:rPr lang="en-US" sz="1600" dirty="0" smtClean="0"/>
              <a:t>Find 2 examples online showing it.</a:t>
            </a:r>
            <a:endParaRPr lang="en-CA" sz="1600" dirty="0" smtClean="0"/>
          </a:p>
          <a:p>
            <a:pPr lvl="1"/>
            <a:r>
              <a:rPr lang="en-CA" sz="1600" dirty="0" smtClean="0"/>
              <a:t>Take 3 of your own examples of the rule of thirds and explain how each pictures uses this rule.</a:t>
            </a:r>
            <a:endParaRPr lang="en-CA" sz="2000" dirty="0" smtClean="0"/>
          </a:p>
          <a:p>
            <a:r>
              <a:rPr lang="en-CA" sz="2000" b="1" dirty="0" smtClean="0"/>
              <a:t>What are Leading Lines?</a:t>
            </a:r>
            <a:endParaRPr lang="en-CA" sz="2000" dirty="0" smtClean="0"/>
          </a:p>
          <a:p>
            <a:pPr lvl="1"/>
            <a:r>
              <a:rPr lang="en-US" sz="1600" dirty="0" smtClean="0"/>
              <a:t>Find 2 examples online showing it.</a:t>
            </a:r>
            <a:endParaRPr lang="en-CA" sz="1600" dirty="0" smtClean="0"/>
          </a:p>
          <a:p>
            <a:pPr lvl="1"/>
            <a:r>
              <a:rPr lang="en-CA" sz="1600" dirty="0" smtClean="0"/>
              <a:t>Find 3 examples of leading lines and explain how each of your pictures uses them.</a:t>
            </a:r>
            <a:endParaRPr lang="en-CA" sz="2000" dirty="0" smtClean="0"/>
          </a:p>
          <a:p>
            <a:r>
              <a:rPr lang="en-CA" sz="2000" b="1" dirty="0" smtClean="0"/>
              <a:t>What is Framing?</a:t>
            </a:r>
            <a:endParaRPr lang="en-CA" sz="2000" dirty="0" smtClean="0"/>
          </a:p>
          <a:p>
            <a:pPr lvl="1"/>
            <a:r>
              <a:rPr lang="en-US" sz="1600" dirty="0" smtClean="0"/>
              <a:t>Find 2 examples online showing it.</a:t>
            </a:r>
            <a:endParaRPr lang="en-CA" sz="1600" dirty="0" smtClean="0"/>
          </a:p>
          <a:p>
            <a:pPr lvl="1"/>
            <a:r>
              <a:rPr lang="en-CA" sz="1600" dirty="0" smtClean="0"/>
              <a:t>Find 3 examples of framing and explain how each of your pictures uses it.</a:t>
            </a:r>
            <a:endParaRPr lang="en-CA" sz="2000" b="1" dirty="0" smtClean="0"/>
          </a:p>
          <a:p>
            <a:r>
              <a:rPr lang="en-CA" sz="2000" dirty="0" smtClean="0"/>
              <a:t> </a:t>
            </a:r>
            <a:r>
              <a:rPr lang="en-CA" sz="2000" i="1" dirty="0" smtClean="0"/>
              <a:t>Your </a:t>
            </a:r>
            <a:r>
              <a:rPr lang="en-CA" sz="2000" i="1" dirty="0" err="1" smtClean="0"/>
              <a:t>Powerpoint</a:t>
            </a:r>
            <a:r>
              <a:rPr lang="en-CA" sz="2000" i="1" dirty="0" smtClean="0"/>
              <a:t> should include 1 Title, 1 Slide each for What is the Rule of Thirds?, What is the Rule of Thirds?, What is Framing? 1 Slide for each of your pictures with explanation of how your picture adheres to the Rule and a link to where you found it online.</a:t>
            </a:r>
            <a:endParaRPr lang="en-CA" sz="2000" dirty="0" smtClean="0"/>
          </a:p>
          <a:p>
            <a:pPr>
              <a:buNone/>
            </a:pPr>
            <a:endParaRPr lang="en-CA" dirty="0"/>
          </a:p>
        </p:txBody>
      </p:sp>
      <p:sp>
        <p:nvSpPr>
          <p:cNvPr id="4" name="Date Placeholder 3"/>
          <p:cNvSpPr>
            <a:spLocks noGrp="1"/>
          </p:cNvSpPr>
          <p:nvPr>
            <p:ph type="dt" sz="half" idx="10"/>
          </p:nvPr>
        </p:nvSpPr>
        <p:spPr/>
        <p:txBody>
          <a:bodyPr/>
          <a:lstStyle/>
          <a:p>
            <a:fld id="{8120B044-0F7D-4A33-BBD8-0B8F9E457683}" type="datetime1">
              <a:rPr lang="en-US" smtClean="0"/>
              <a:pPr/>
              <a:t>3/16/2012</a:t>
            </a:fld>
            <a:endParaRPr lang="en-CA" dirty="0"/>
          </a:p>
        </p:txBody>
      </p:sp>
      <p:sp>
        <p:nvSpPr>
          <p:cNvPr id="5" name="Slide Number Placeholder 4"/>
          <p:cNvSpPr>
            <a:spLocks noGrp="1"/>
          </p:cNvSpPr>
          <p:nvPr>
            <p:ph type="sldNum" sz="quarter" idx="12"/>
          </p:nvPr>
        </p:nvSpPr>
        <p:spPr/>
        <p:txBody>
          <a:bodyPr/>
          <a:lstStyle/>
          <a:p>
            <a:fld id="{B19C179A-A402-4E0B-A28C-FA385C39884E}" type="slidenum">
              <a:rPr lang="en-CA" smtClean="0"/>
              <a:pPr/>
              <a:t>2</a:t>
            </a:fld>
            <a:endParaRPr lang="en-CA"/>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1"/>
          <p:cNvPicPr>
            <a:picLocks noChangeAspect="1" noChangeArrowheads="1"/>
          </p:cNvPicPr>
          <p:nvPr/>
        </p:nvPicPr>
        <p:blipFill>
          <a:blip r:embed="rId2" cstate="print"/>
          <a:srcRect/>
          <a:stretch>
            <a:fillRect/>
          </a:stretch>
        </p:blipFill>
        <p:spPr bwMode="auto">
          <a:xfrm>
            <a:off x="4839891" y="1353964"/>
            <a:ext cx="3893344" cy="4753942"/>
          </a:xfrm>
          <a:prstGeom prst="rect">
            <a:avLst/>
          </a:prstGeom>
          <a:noFill/>
          <a:ln w="12700">
            <a:noFill/>
            <a:miter lim="800000"/>
            <a:headEnd/>
            <a:tailEnd/>
          </a:ln>
        </p:spPr>
      </p:pic>
      <p:sp>
        <p:nvSpPr>
          <p:cNvPr id="36866" name="Rectangle 2"/>
          <p:cNvSpPr>
            <a:spLocks noGrp="1" noChangeArrowheads="1"/>
          </p:cNvSpPr>
          <p:nvPr>
            <p:ph type="title"/>
          </p:nvPr>
        </p:nvSpPr>
        <p:spPr>
          <a:xfrm>
            <a:off x="392906" y="1893094"/>
            <a:ext cx="4170164" cy="750094"/>
          </a:xfrm>
        </p:spPr>
        <p:txBody>
          <a:bodyPr>
            <a:normAutofit fontScale="90000"/>
          </a:bodyPr>
          <a:lstStyle/>
          <a:p>
            <a:pPr eaLnBrk="1" hangingPunct="1">
              <a:defRPr/>
            </a:pPr>
            <a:r>
              <a:rPr lang="en-US" smtClean="0"/>
              <a:t>Framing</a:t>
            </a:r>
          </a:p>
        </p:txBody>
      </p:sp>
      <p:sp>
        <p:nvSpPr>
          <p:cNvPr id="36867" name="Rectangle 3"/>
          <p:cNvSpPr>
            <a:spLocks noGrp="1" noChangeArrowheads="1"/>
          </p:cNvSpPr>
          <p:nvPr>
            <p:ph type="body" idx="1"/>
          </p:nvPr>
        </p:nvSpPr>
        <p:spPr>
          <a:xfrm>
            <a:off x="312539" y="2991445"/>
            <a:ext cx="4170164" cy="1919883"/>
          </a:xfrm>
        </p:spPr>
        <p:txBody>
          <a:bodyPr>
            <a:normAutofit fontScale="85000" lnSpcReduction="20000"/>
          </a:bodyPr>
          <a:lstStyle/>
          <a:p>
            <a:pPr marL="0" indent="0">
              <a:defRPr/>
            </a:pPr>
            <a:r>
              <a:rPr lang="en-US" dirty="0" smtClean="0"/>
              <a:t>Include objects in the foreground of your photograph to create a "frame".  Often done with a window or trees.</a:t>
            </a:r>
          </a:p>
        </p:txBody>
      </p:sp>
      <p:graphicFrame>
        <p:nvGraphicFramePr>
          <p:cNvPr id="36868" name="Group 4"/>
          <p:cNvGraphicFramePr>
            <a:graphicFrameLocks noGrp="1"/>
          </p:cNvGraphicFramePr>
          <p:nvPr/>
        </p:nvGraphicFramePr>
        <p:xfrm>
          <a:off x="5179219" y="1759148"/>
          <a:ext cx="3205758" cy="4259461"/>
        </p:xfrm>
        <a:graphic>
          <a:graphicData uri="http://schemas.openxmlformats.org/drawingml/2006/table">
            <a:tbl>
              <a:tblPr/>
              <a:tblGrid>
                <a:gridCol w="3205758"/>
              </a:tblGrid>
              <a:tr h="4259461">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25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50800" cap="flat" cmpd="sng" algn="ctr">
                      <a:solidFill>
                        <a:srgbClr val="FF0000"/>
                      </a:solidFill>
                      <a:prstDash val="solid"/>
                      <a:round/>
                      <a:headEnd type="none" w="med" len="med"/>
                      <a:tailEnd type="none" w="med" len="med"/>
                    </a:lnL>
                    <a:lnR w="50800" cap="flat" cmpd="sng" algn="ctr">
                      <a:solidFill>
                        <a:srgbClr val="FF0000"/>
                      </a:solidFill>
                      <a:prstDash val="solid"/>
                      <a:round/>
                      <a:headEnd type="none" w="med" len="med"/>
                      <a:tailEnd type="none" w="med" len="med"/>
                    </a:lnR>
                    <a:lnT w="50800" cap="flat" cmpd="sng" algn="ctr">
                      <a:solidFill>
                        <a:srgbClr val="FF0000"/>
                      </a:solidFill>
                      <a:prstDash val="solid"/>
                      <a:round/>
                      <a:headEnd type="none" w="med" len="med"/>
                      <a:tailEnd type="none" w="med" len="med"/>
                    </a:lnT>
                    <a:lnB w="50800" cap="flat" cmpd="sng" algn="ctr">
                      <a:solidFill>
                        <a:srgbClr val="FF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8" presetClass="entr" presetSubtype="0" fill="hold" nodeType="clickEffect">
                                  <p:stCondLst>
                                    <p:cond delay="0"/>
                                  </p:stCondLst>
                                  <p:childTnLst>
                                    <p:set>
                                      <p:cBhvr>
                                        <p:cTn id="6" dur="1" fill="hold">
                                          <p:stCondLst>
                                            <p:cond delay="499"/>
                                          </p:stCondLst>
                                        </p:cTn>
                                        <p:tgtEl>
                                          <p:spTgt spid="368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1"/>
          <p:cNvPicPr>
            <a:picLocks noChangeAspect="1" noChangeArrowheads="1"/>
          </p:cNvPicPr>
          <p:nvPr/>
        </p:nvPicPr>
        <p:blipFill>
          <a:blip r:embed="rId2" cstate="print"/>
          <a:srcRect/>
          <a:stretch>
            <a:fillRect/>
          </a:stretch>
        </p:blipFill>
        <p:spPr bwMode="auto">
          <a:xfrm>
            <a:off x="3178969" y="1773660"/>
            <a:ext cx="2788295" cy="4848820"/>
          </a:xfrm>
          <a:prstGeom prst="rect">
            <a:avLst/>
          </a:prstGeom>
          <a:noFill/>
          <a:ln w="12700" cap="rnd">
            <a:noFill/>
            <a:round/>
            <a:headEnd/>
            <a:tailEnd/>
          </a:ln>
        </p:spPr>
      </p:pic>
      <p:sp>
        <p:nvSpPr>
          <p:cNvPr id="37890" name="Rectangle 2"/>
          <p:cNvSpPr>
            <a:spLocks noGrp="1" noChangeArrowheads="1"/>
          </p:cNvSpPr>
          <p:nvPr>
            <p:ph type="title"/>
          </p:nvPr>
        </p:nvSpPr>
        <p:spPr>
          <a:xfrm>
            <a:off x="892969" y="508992"/>
            <a:ext cx="7358063" cy="1196578"/>
          </a:xfrm>
        </p:spPr>
        <p:txBody>
          <a:bodyPr/>
          <a:lstStyle/>
          <a:p>
            <a:pPr eaLnBrk="1" hangingPunct="1">
              <a:defRPr/>
            </a:pPr>
            <a:r>
              <a:rPr lang="en-US" smtClean="0"/>
              <a:t>Framing</a:t>
            </a:r>
          </a:p>
        </p:txBody>
      </p:sp>
      <p:sp>
        <p:nvSpPr>
          <p:cNvPr id="37891" name="Line 3"/>
          <p:cNvSpPr>
            <a:spLocks noChangeShapeType="1"/>
          </p:cNvSpPr>
          <p:nvPr/>
        </p:nvSpPr>
        <p:spPr bwMode="auto">
          <a:xfrm>
            <a:off x="-71438" y="2518172"/>
            <a:ext cx="0" cy="2000250"/>
          </a:xfrm>
          <a:prstGeom prst="line">
            <a:avLst/>
          </a:prstGeom>
          <a:noFill/>
          <a:ln w="38100">
            <a:solidFill>
              <a:schemeClr val="tx1"/>
            </a:solidFill>
            <a:miter lim="800000"/>
            <a:headEnd/>
            <a:tailEnd/>
          </a:ln>
        </p:spPr>
        <p:txBody>
          <a:bodyPr lIns="0" tIns="0" rIns="0" bIns="0"/>
          <a:lstStyle/>
          <a:p>
            <a:endParaRPr lang="en-CA"/>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8" presetClass="entr" presetSubtype="0" fill="hold" grpId="0" nodeType="afterEffect">
                                  <p:stCondLst>
                                    <p:cond delay="0"/>
                                  </p:stCondLst>
                                  <p:childTnLst>
                                    <p:set>
                                      <p:cBhvr>
                                        <p:cTn id="6" dur="1" fill="hold">
                                          <p:stCondLst>
                                            <p:cond delay="499"/>
                                          </p:stCondLst>
                                        </p:cTn>
                                        <p:tgtEl>
                                          <p:spTgt spid="378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1"/>
          <p:cNvPicPr>
            <a:picLocks noChangeAspect="1" noChangeArrowheads="1"/>
          </p:cNvPicPr>
          <p:nvPr/>
        </p:nvPicPr>
        <p:blipFill>
          <a:blip r:embed="rId2" cstate="print"/>
          <a:srcRect/>
          <a:stretch>
            <a:fillRect/>
          </a:stretch>
        </p:blipFill>
        <p:spPr bwMode="auto">
          <a:xfrm>
            <a:off x="1464469" y="1634133"/>
            <a:ext cx="6215063" cy="4661297"/>
          </a:xfrm>
          <a:prstGeom prst="rect">
            <a:avLst/>
          </a:prstGeom>
          <a:noFill/>
          <a:ln w="12700">
            <a:noFill/>
            <a:miter lim="800000"/>
            <a:headEnd/>
            <a:tailEnd/>
          </a:ln>
        </p:spPr>
      </p:pic>
      <p:sp>
        <p:nvSpPr>
          <p:cNvPr id="38914" name="Rectangle 2"/>
          <p:cNvSpPr>
            <a:spLocks noGrp="1" noChangeArrowheads="1"/>
          </p:cNvSpPr>
          <p:nvPr>
            <p:ph type="title"/>
          </p:nvPr>
        </p:nvSpPr>
        <p:spPr>
          <a:xfrm>
            <a:off x="892969" y="160734"/>
            <a:ext cx="7358063" cy="1196578"/>
          </a:xfrm>
        </p:spPr>
        <p:txBody>
          <a:bodyPr/>
          <a:lstStyle/>
          <a:p>
            <a:pPr eaLnBrk="1" hangingPunct="1">
              <a:defRPr/>
            </a:pPr>
            <a:r>
              <a:rPr lang="en-US" smtClean="0"/>
              <a:t>Framing</a:t>
            </a:r>
          </a:p>
        </p:txBody>
      </p:sp>
      <p:sp>
        <p:nvSpPr>
          <p:cNvPr id="38915" name="Line 3"/>
          <p:cNvSpPr>
            <a:spLocks noChangeShapeType="1"/>
          </p:cNvSpPr>
          <p:nvPr/>
        </p:nvSpPr>
        <p:spPr bwMode="auto">
          <a:xfrm flipH="1">
            <a:off x="6304359" y="2294930"/>
            <a:ext cx="62508" cy="3321844"/>
          </a:xfrm>
          <a:prstGeom prst="line">
            <a:avLst/>
          </a:prstGeom>
          <a:noFill/>
          <a:ln w="25400">
            <a:solidFill>
              <a:srgbClr val="FF0000">
                <a:alpha val="84705"/>
              </a:srgbClr>
            </a:solidFill>
            <a:miter lim="800000"/>
            <a:headEnd/>
            <a:tailEnd/>
          </a:ln>
        </p:spPr>
        <p:txBody>
          <a:bodyPr lIns="0" tIns="0" rIns="0" bIns="0"/>
          <a:lstStyle/>
          <a:p>
            <a:endParaRPr lang="en-CA"/>
          </a:p>
        </p:txBody>
      </p:sp>
      <p:sp>
        <p:nvSpPr>
          <p:cNvPr id="38916" name="Line 4"/>
          <p:cNvSpPr>
            <a:spLocks noChangeShapeType="1"/>
          </p:cNvSpPr>
          <p:nvPr/>
        </p:nvSpPr>
        <p:spPr bwMode="auto">
          <a:xfrm flipH="1">
            <a:off x="2812852" y="2303860"/>
            <a:ext cx="61392" cy="3311798"/>
          </a:xfrm>
          <a:prstGeom prst="line">
            <a:avLst/>
          </a:prstGeom>
          <a:noFill/>
          <a:ln w="25400">
            <a:solidFill>
              <a:srgbClr val="FF0000">
                <a:alpha val="84705"/>
              </a:srgbClr>
            </a:solidFill>
            <a:miter lim="800000"/>
            <a:headEnd/>
            <a:tailEnd/>
          </a:ln>
        </p:spPr>
        <p:txBody>
          <a:bodyPr lIns="0" tIns="0" rIns="0" bIns="0"/>
          <a:lstStyle/>
          <a:p>
            <a:endParaRPr lang="en-CA"/>
          </a:p>
        </p:txBody>
      </p:sp>
      <p:sp>
        <p:nvSpPr>
          <p:cNvPr id="38917" name="Line 5"/>
          <p:cNvSpPr>
            <a:spLocks noChangeShapeType="1"/>
          </p:cNvSpPr>
          <p:nvPr/>
        </p:nvSpPr>
        <p:spPr bwMode="auto">
          <a:xfrm rot="10800000" flipH="1">
            <a:off x="2866430" y="2311673"/>
            <a:ext cx="982266" cy="1116"/>
          </a:xfrm>
          <a:prstGeom prst="line">
            <a:avLst/>
          </a:prstGeom>
          <a:noFill/>
          <a:ln w="25400">
            <a:solidFill>
              <a:srgbClr val="FF0000">
                <a:alpha val="84705"/>
              </a:srgbClr>
            </a:solidFill>
            <a:miter lim="800000"/>
            <a:headEnd/>
            <a:tailEnd/>
          </a:ln>
        </p:spPr>
        <p:txBody>
          <a:bodyPr lIns="0" tIns="0" rIns="0" bIns="0"/>
          <a:lstStyle/>
          <a:p>
            <a:endParaRPr lang="en-CA"/>
          </a:p>
        </p:txBody>
      </p:sp>
      <p:sp>
        <p:nvSpPr>
          <p:cNvPr id="38918" name="Line 6"/>
          <p:cNvSpPr>
            <a:spLocks noChangeShapeType="1"/>
          </p:cNvSpPr>
          <p:nvPr/>
        </p:nvSpPr>
        <p:spPr bwMode="auto">
          <a:xfrm>
            <a:off x="2794992" y="5616774"/>
            <a:ext cx="1134070" cy="16744"/>
          </a:xfrm>
          <a:prstGeom prst="line">
            <a:avLst/>
          </a:prstGeom>
          <a:noFill/>
          <a:ln w="25400">
            <a:solidFill>
              <a:srgbClr val="FF0000">
                <a:alpha val="84705"/>
              </a:srgbClr>
            </a:solidFill>
            <a:miter lim="800000"/>
            <a:headEnd/>
            <a:tailEnd/>
          </a:ln>
        </p:spPr>
        <p:txBody>
          <a:bodyPr lIns="0" tIns="0" rIns="0" bIns="0"/>
          <a:lstStyle/>
          <a:p>
            <a:endParaRPr lang="en-CA"/>
          </a:p>
        </p:txBody>
      </p:sp>
      <p:sp>
        <p:nvSpPr>
          <p:cNvPr id="38919" name="Line 7"/>
          <p:cNvSpPr>
            <a:spLocks noChangeShapeType="1"/>
          </p:cNvSpPr>
          <p:nvPr/>
        </p:nvSpPr>
        <p:spPr bwMode="auto">
          <a:xfrm>
            <a:off x="5331024" y="2303859"/>
            <a:ext cx="1044773" cy="8930"/>
          </a:xfrm>
          <a:prstGeom prst="line">
            <a:avLst/>
          </a:prstGeom>
          <a:noFill/>
          <a:ln w="25400">
            <a:solidFill>
              <a:srgbClr val="FF0000">
                <a:alpha val="84705"/>
              </a:srgbClr>
            </a:solidFill>
            <a:miter lim="800000"/>
            <a:headEnd/>
            <a:tailEnd/>
          </a:ln>
        </p:spPr>
        <p:txBody>
          <a:bodyPr lIns="0" tIns="0" rIns="0" bIns="0"/>
          <a:lstStyle/>
          <a:p>
            <a:endParaRPr lang="en-CA"/>
          </a:p>
        </p:txBody>
      </p:sp>
      <p:sp>
        <p:nvSpPr>
          <p:cNvPr id="38920" name="Line 8"/>
          <p:cNvSpPr>
            <a:spLocks noChangeShapeType="1"/>
          </p:cNvSpPr>
          <p:nvPr/>
        </p:nvSpPr>
        <p:spPr bwMode="auto">
          <a:xfrm>
            <a:off x="5214937" y="5607844"/>
            <a:ext cx="1089422" cy="17859"/>
          </a:xfrm>
          <a:prstGeom prst="line">
            <a:avLst/>
          </a:prstGeom>
          <a:noFill/>
          <a:ln w="25400">
            <a:solidFill>
              <a:srgbClr val="FF0000">
                <a:alpha val="84705"/>
              </a:srgbClr>
            </a:solidFill>
            <a:miter lim="800000"/>
            <a:headEnd/>
            <a:tailEnd/>
          </a:ln>
        </p:spPr>
        <p:txBody>
          <a:bodyPr lIns="0" tIns="0" rIns="0" bIns="0"/>
          <a:lstStyle/>
          <a:p>
            <a:endParaRPr lang="en-CA"/>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8" presetClass="entr" presetSubtype="0" fill="hold" grpId="0" nodeType="clickEffect">
                                  <p:stCondLst>
                                    <p:cond delay="0"/>
                                  </p:stCondLst>
                                  <p:childTnLst>
                                    <p:set>
                                      <p:cBhvr>
                                        <p:cTn id="6" dur="1" fill="hold">
                                          <p:stCondLst>
                                            <p:cond delay="499"/>
                                          </p:stCondLst>
                                        </p:cTn>
                                        <p:tgtEl>
                                          <p:spTgt spid="38915"/>
                                        </p:tgtEl>
                                        <p:attrNameLst>
                                          <p:attrName>style.visibility</p:attrName>
                                        </p:attrNameLst>
                                      </p:cBhvr>
                                      <p:to>
                                        <p:strVal val="visible"/>
                                      </p:to>
                                    </p:set>
                                  </p:childTnLst>
                                </p:cTn>
                              </p:par>
                            </p:childTnLst>
                          </p:cTn>
                        </p:par>
                        <p:par>
                          <p:cTn id="7" fill="hold" nodeType="afterGroup">
                            <p:stCondLst>
                              <p:cond delay="500"/>
                            </p:stCondLst>
                            <p:childTnLst>
                              <p:par>
                                <p:cTn id="8" presetID="168" presetClass="entr" presetSubtype="0" fill="hold" grpId="0" nodeType="afterEffect">
                                  <p:stCondLst>
                                    <p:cond delay="0"/>
                                  </p:stCondLst>
                                  <p:childTnLst>
                                    <p:set>
                                      <p:cBhvr>
                                        <p:cTn id="9" dur="1" fill="hold">
                                          <p:stCondLst>
                                            <p:cond delay="499"/>
                                          </p:stCondLst>
                                        </p:cTn>
                                        <p:tgtEl>
                                          <p:spTgt spid="38916"/>
                                        </p:tgtEl>
                                        <p:attrNameLst>
                                          <p:attrName>style.visibility</p:attrName>
                                        </p:attrNameLst>
                                      </p:cBhvr>
                                      <p:to>
                                        <p:strVal val="visible"/>
                                      </p:to>
                                    </p:set>
                                  </p:childTnLst>
                                </p:cTn>
                              </p:par>
                            </p:childTnLst>
                          </p:cTn>
                        </p:par>
                        <p:par>
                          <p:cTn id="10" fill="hold" nodeType="afterGroup">
                            <p:stCondLst>
                              <p:cond delay="1000"/>
                            </p:stCondLst>
                            <p:childTnLst>
                              <p:par>
                                <p:cTn id="11" presetID="168" presetClass="entr" presetSubtype="0" fill="hold" grpId="0" nodeType="afterEffect">
                                  <p:stCondLst>
                                    <p:cond delay="0"/>
                                  </p:stCondLst>
                                  <p:childTnLst>
                                    <p:set>
                                      <p:cBhvr>
                                        <p:cTn id="12" dur="1" fill="hold">
                                          <p:stCondLst>
                                            <p:cond delay="499"/>
                                          </p:stCondLst>
                                        </p:cTn>
                                        <p:tgtEl>
                                          <p:spTgt spid="38917"/>
                                        </p:tgtEl>
                                        <p:attrNameLst>
                                          <p:attrName>style.visibility</p:attrName>
                                        </p:attrNameLst>
                                      </p:cBhvr>
                                      <p:to>
                                        <p:strVal val="visible"/>
                                      </p:to>
                                    </p:set>
                                  </p:childTnLst>
                                </p:cTn>
                              </p:par>
                            </p:childTnLst>
                          </p:cTn>
                        </p:par>
                        <p:par>
                          <p:cTn id="13" fill="hold" nodeType="afterGroup">
                            <p:stCondLst>
                              <p:cond delay="1500"/>
                            </p:stCondLst>
                            <p:childTnLst>
                              <p:par>
                                <p:cTn id="14" presetID="168" presetClass="entr" presetSubtype="0" fill="hold" grpId="0" nodeType="afterEffect">
                                  <p:stCondLst>
                                    <p:cond delay="0"/>
                                  </p:stCondLst>
                                  <p:childTnLst>
                                    <p:set>
                                      <p:cBhvr>
                                        <p:cTn id="15" dur="1" fill="hold">
                                          <p:stCondLst>
                                            <p:cond delay="499"/>
                                          </p:stCondLst>
                                        </p:cTn>
                                        <p:tgtEl>
                                          <p:spTgt spid="38918"/>
                                        </p:tgtEl>
                                        <p:attrNameLst>
                                          <p:attrName>style.visibility</p:attrName>
                                        </p:attrNameLst>
                                      </p:cBhvr>
                                      <p:to>
                                        <p:strVal val="visible"/>
                                      </p:to>
                                    </p:set>
                                  </p:childTnLst>
                                </p:cTn>
                              </p:par>
                            </p:childTnLst>
                          </p:cTn>
                        </p:par>
                        <p:par>
                          <p:cTn id="16" fill="hold" nodeType="afterGroup">
                            <p:stCondLst>
                              <p:cond delay="2000"/>
                            </p:stCondLst>
                            <p:childTnLst>
                              <p:par>
                                <p:cTn id="17" presetID="168" presetClass="entr" presetSubtype="0" fill="hold" grpId="0" nodeType="afterEffect">
                                  <p:stCondLst>
                                    <p:cond delay="0"/>
                                  </p:stCondLst>
                                  <p:childTnLst>
                                    <p:set>
                                      <p:cBhvr>
                                        <p:cTn id="18" dur="1" fill="hold">
                                          <p:stCondLst>
                                            <p:cond delay="499"/>
                                          </p:stCondLst>
                                        </p:cTn>
                                        <p:tgtEl>
                                          <p:spTgt spid="38919"/>
                                        </p:tgtEl>
                                        <p:attrNameLst>
                                          <p:attrName>style.visibility</p:attrName>
                                        </p:attrNameLst>
                                      </p:cBhvr>
                                      <p:to>
                                        <p:strVal val="visible"/>
                                      </p:to>
                                    </p:set>
                                  </p:childTnLst>
                                </p:cTn>
                              </p:par>
                            </p:childTnLst>
                          </p:cTn>
                        </p:par>
                        <p:par>
                          <p:cTn id="19" fill="hold" nodeType="afterGroup">
                            <p:stCondLst>
                              <p:cond delay="2500"/>
                            </p:stCondLst>
                            <p:childTnLst>
                              <p:par>
                                <p:cTn id="20" presetID="168" presetClass="entr" presetSubtype="0" fill="hold" grpId="0" nodeType="afterEffect">
                                  <p:stCondLst>
                                    <p:cond delay="0"/>
                                  </p:stCondLst>
                                  <p:childTnLst>
                                    <p:set>
                                      <p:cBhvr>
                                        <p:cTn id="21" dur="1" fill="hold">
                                          <p:stCondLst>
                                            <p:cond delay="499"/>
                                          </p:stCondLst>
                                        </p:cTn>
                                        <p:tgtEl>
                                          <p:spTgt spid="389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animBg="1"/>
      <p:bldP spid="38916" grpId="0" animBg="1"/>
      <p:bldP spid="38917" grpId="0" animBg="1"/>
      <p:bldP spid="38918" grpId="0" animBg="1"/>
      <p:bldP spid="38919" grpId="0" animBg="1"/>
      <p:bldP spid="389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Framing</a:t>
            </a:r>
            <a:endParaRPr lang="en-CA" dirty="0"/>
          </a:p>
        </p:txBody>
      </p:sp>
      <p:sp>
        <p:nvSpPr>
          <p:cNvPr id="3" name="Content Placeholder 2"/>
          <p:cNvSpPr>
            <a:spLocks noGrp="1"/>
          </p:cNvSpPr>
          <p:nvPr>
            <p:ph idx="1"/>
          </p:nvPr>
        </p:nvSpPr>
        <p:spPr/>
        <p:txBody>
          <a:bodyPr/>
          <a:lstStyle/>
          <a:p>
            <a:endParaRPr lang="en-CA"/>
          </a:p>
        </p:txBody>
      </p:sp>
      <p:pic>
        <p:nvPicPr>
          <p:cNvPr id="4" name="Picture 2"/>
          <p:cNvPicPr>
            <a:picLocks noChangeAspect="1" noChangeArrowheads="1"/>
          </p:cNvPicPr>
          <p:nvPr/>
        </p:nvPicPr>
        <p:blipFill>
          <a:blip r:embed="rId2" cstate="print"/>
          <a:srcRect/>
          <a:stretch>
            <a:fillRect/>
          </a:stretch>
        </p:blipFill>
        <p:spPr bwMode="auto">
          <a:xfrm>
            <a:off x="1371600" y="1371025"/>
            <a:ext cx="6332041" cy="4244634"/>
          </a:xfrm>
          <a:prstGeom prst="rect">
            <a:avLst/>
          </a:prstGeom>
          <a:noFill/>
          <a:ln w="12700" cap="rnd">
            <a:noFill/>
            <a:round/>
            <a:headEnd/>
            <a:tailEnd/>
          </a:ln>
        </p:spPr>
      </p:pic>
      <p:sp>
        <p:nvSpPr>
          <p:cNvPr id="5" name="Rectangle 1"/>
          <p:cNvSpPr txBox="1">
            <a:spLocks noChangeArrowheads="1"/>
          </p:cNvSpPr>
          <p:nvPr/>
        </p:nvSpPr>
        <p:spPr>
          <a:xfrm>
            <a:off x="3657600" y="5562600"/>
            <a:ext cx="5116711" cy="651867"/>
          </a:xfrm>
          <a:prstGeom prst="rect">
            <a:avLst/>
          </a:prstGeom>
        </p:spPr>
        <p:txBody>
          <a:bodyPr vert="horz" lIns="26788" tIns="26788" rIns="26788" bIns="26788"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500" b="0" i="0" u="none" strike="noStrike" kern="1200" cap="none" spc="0" normalizeH="0" baseline="0" noProof="0" smtClean="0">
                <a:ln>
                  <a:noFill/>
                </a:ln>
                <a:solidFill>
                  <a:schemeClr val="tx1"/>
                </a:solidFill>
                <a:effectLst/>
                <a:uLnTx/>
                <a:uFillTx/>
                <a:latin typeface="Calibri" charset="0"/>
                <a:ea typeface="+mj-ea"/>
                <a:cs typeface="Calibri" charset="0"/>
                <a:sym typeface="Calibri" charset="0"/>
              </a:rPr>
              <a:t>Photo by zawtowers</a:t>
            </a:r>
            <a:endParaRPr kumimoji="0" lang="en-US" sz="2500" b="0" i="0" u="none" strike="noStrike" kern="1200" cap="none" spc="0" normalizeH="0" baseline="0" noProof="0" dirty="0">
              <a:ln>
                <a:noFill/>
              </a:ln>
              <a:solidFill>
                <a:schemeClr val="tx1"/>
              </a:solidFill>
              <a:effectLst/>
              <a:uLnTx/>
              <a:uFillTx/>
              <a:latin typeface="Calibri" charset="0"/>
              <a:ea typeface="+mj-ea"/>
              <a:cs typeface="+mj-cs"/>
              <a:sym typeface="Calibri"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Framing</a:t>
            </a:r>
            <a:endParaRPr lang="en-CA" dirty="0"/>
          </a:p>
        </p:txBody>
      </p:sp>
      <p:sp>
        <p:nvSpPr>
          <p:cNvPr id="3" name="Content Placeholder 2"/>
          <p:cNvSpPr>
            <a:spLocks noGrp="1"/>
          </p:cNvSpPr>
          <p:nvPr>
            <p:ph idx="1"/>
          </p:nvPr>
        </p:nvSpPr>
        <p:spPr/>
        <p:txBody>
          <a:bodyPr/>
          <a:lstStyle/>
          <a:p>
            <a:endParaRPr lang="en-CA" dirty="0"/>
          </a:p>
        </p:txBody>
      </p:sp>
      <p:sp>
        <p:nvSpPr>
          <p:cNvPr id="4" name="Date Placeholder 3"/>
          <p:cNvSpPr>
            <a:spLocks noGrp="1"/>
          </p:cNvSpPr>
          <p:nvPr>
            <p:ph type="dt" sz="half" idx="10"/>
          </p:nvPr>
        </p:nvSpPr>
        <p:spPr/>
        <p:txBody>
          <a:bodyPr/>
          <a:lstStyle/>
          <a:p>
            <a:fld id="{8120B044-0F7D-4A33-BBD8-0B8F9E457683}" type="datetime1">
              <a:rPr lang="en-US" smtClean="0"/>
              <a:pPr/>
              <a:t>3/16/2012</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24</a:t>
            </a:fld>
            <a:endParaRPr lang="en-CA"/>
          </a:p>
        </p:txBody>
      </p:sp>
      <p:pic>
        <p:nvPicPr>
          <p:cNvPr id="1026" name="Picture 2" descr="http://digital-photography-school.com/wp-content/framing-shot.jpg"/>
          <p:cNvPicPr>
            <a:picLocks noChangeAspect="1" noChangeArrowheads="1"/>
          </p:cNvPicPr>
          <p:nvPr/>
        </p:nvPicPr>
        <p:blipFill>
          <a:blip r:embed="rId2" cstate="print"/>
          <a:srcRect/>
          <a:stretch>
            <a:fillRect/>
          </a:stretch>
        </p:blipFill>
        <p:spPr bwMode="auto">
          <a:xfrm>
            <a:off x="1143000" y="1066800"/>
            <a:ext cx="6771680" cy="4953000"/>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a:p>
        </p:txBody>
      </p:sp>
      <p:sp>
        <p:nvSpPr>
          <p:cNvPr id="4" name="Date Placeholder 3"/>
          <p:cNvSpPr>
            <a:spLocks noGrp="1"/>
          </p:cNvSpPr>
          <p:nvPr>
            <p:ph type="dt" sz="half" idx="10"/>
          </p:nvPr>
        </p:nvSpPr>
        <p:spPr/>
        <p:txBody>
          <a:bodyPr/>
          <a:lstStyle/>
          <a:p>
            <a:fld id="{8120B044-0F7D-4A33-BBD8-0B8F9E457683}" type="datetime1">
              <a:rPr lang="en-US" smtClean="0"/>
              <a:pPr/>
              <a:t>3/16/2012</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25</a:t>
            </a:fld>
            <a:endParaRPr lang="en-CA"/>
          </a:p>
        </p:txBody>
      </p:sp>
      <p:pic>
        <p:nvPicPr>
          <p:cNvPr id="38914" name="Picture 2" descr="http://www.damagekontrol.com/Photography/Framing/framing.jpg"/>
          <p:cNvPicPr>
            <a:picLocks noChangeAspect="1" noChangeArrowheads="1"/>
          </p:cNvPicPr>
          <p:nvPr/>
        </p:nvPicPr>
        <p:blipFill>
          <a:blip r:embed="rId2" cstate="print"/>
          <a:srcRect/>
          <a:stretch>
            <a:fillRect/>
          </a:stretch>
        </p:blipFill>
        <p:spPr bwMode="auto">
          <a:xfrm>
            <a:off x="914400" y="838200"/>
            <a:ext cx="7696200" cy="577215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a:p>
        </p:txBody>
      </p:sp>
      <p:sp>
        <p:nvSpPr>
          <p:cNvPr id="4" name="Date Placeholder 3"/>
          <p:cNvSpPr>
            <a:spLocks noGrp="1"/>
          </p:cNvSpPr>
          <p:nvPr>
            <p:ph type="dt" sz="half" idx="10"/>
          </p:nvPr>
        </p:nvSpPr>
        <p:spPr/>
        <p:txBody>
          <a:bodyPr/>
          <a:lstStyle/>
          <a:p>
            <a:fld id="{8120B044-0F7D-4A33-BBD8-0B8F9E457683}" type="datetime1">
              <a:rPr lang="en-US" smtClean="0"/>
              <a:pPr/>
              <a:t>3/16/2012</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26</a:t>
            </a:fld>
            <a:endParaRPr lang="en-CA"/>
          </a:p>
        </p:txBody>
      </p:sp>
      <p:pic>
        <p:nvPicPr>
          <p:cNvPr id="39938" name="Picture 2" descr="http://digital-photography-school.com/wp-content/uploads/2008/07/portrait-framing.jpg"/>
          <p:cNvPicPr>
            <a:picLocks noChangeAspect="1" noChangeArrowheads="1"/>
          </p:cNvPicPr>
          <p:nvPr/>
        </p:nvPicPr>
        <p:blipFill>
          <a:blip r:embed="rId2" cstate="print"/>
          <a:srcRect/>
          <a:stretch>
            <a:fillRect/>
          </a:stretch>
        </p:blipFill>
        <p:spPr bwMode="auto">
          <a:xfrm>
            <a:off x="228600" y="0"/>
            <a:ext cx="8608366" cy="6858000"/>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a:p>
        </p:txBody>
      </p:sp>
      <p:sp>
        <p:nvSpPr>
          <p:cNvPr id="4" name="Date Placeholder 3"/>
          <p:cNvSpPr>
            <a:spLocks noGrp="1"/>
          </p:cNvSpPr>
          <p:nvPr>
            <p:ph type="dt" sz="half" idx="10"/>
          </p:nvPr>
        </p:nvSpPr>
        <p:spPr/>
        <p:txBody>
          <a:bodyPr/>
          <a:lstStyle/>
          <a:p>
            <a:fld id="{8120B044-0F7D-4A33-BBD8-0B8F9E457683}" type="datetime1">
              <a:rPr lang="en-US" smtClean="0"/>
              <a:pPr/>
              <a:t>3/16/2012</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27</a:t>
            </a:fld>
            <a:endParaRPr lang="en-CA"/>
          </a:p>
        </p:txBody>
      </p:sp>
      <p:pic>
        <p:nvPicPr>
          <p:cNvPr id="40962" name="Picture 2" descr="http://digital-photography-school.com/wp-content/uploads/2007/12/classic-framing.jpg"/>
          <p:cNvPicPr>
            <a:picLocks noChangeAspect="1" noChangeArrowheads="1"/>
          </p:cNvPicPr>
          <p:nvPr/>
        </p:nvPicPr>
        <p:blipFill>
          <a:blip r:embed="rId2" cstate="print"/>
          <a:srcRect/>
          <a:stretch>
            <a:fillRect/>
          </a:stretch>
        </p:blipFill>
        <p:spPr bwMode="auto">
          <a:xfrm>
            <a:off x="1371600" y="-1"/>
            <a:ext cx="6324600" cy="687456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 OF THIRDS</a:t>
            </a:r>
            <a:endParaRPr lang="en-CA" dirty="0"/>
          </a:p>
        </p:txBody>
      </p:sp>
      <p:sp>
        <p:nvSpPr>
          <p:cNvPr id="3" name="Content Placeholder 2"/>
          <p:cNvSpPr>
            <a:spLocks noGrp="1"/>
          </p:cNvSpPr>
          <p:nvPr>
            <p:ph idx="1"/>
          </p:nvPr>
        </p:nvSpPr>
        <p:spPr/>
        <p:txBody>
          <a:bodyPr/>
          <a:lstStyle/>
          <a:p>
            <a:r>
              <a:rPr lang="en-CA" sz="2400" dirty="0" smtClean="0"/>
              <a:t>WHY?</a:t>
            </a:r>
          </a:p>
          <a:p>
            <a:pPr lvl="1"/>
            <a:r>
              <a:rPr lang="en-CA" sz="2000" dirty="0" smtClean="0"/>
              <a:t>It is preferable to keep the viewer's eye moving. </a:t>
            </a:r>
          </a:p>
          <a:p>
            <a:r>
              <a:rPr lang="en-CA" sz="2400" dirty="0" smtClean="0"/>
              <a:t>To create movement in your photographs and to avoid the static bull's-eye composition, </a:t>
            </a:r>
          </a:p>
          <a:p>
            <a:r>
              <a:rPr lang="en-CA" sz="2400" dirty="0" smtClean="0"/>
              <a:t>creates off-center placement of the main subject. </a:t>
            </a:r>
          </a:p>
          <a:p>
            <a:r>
              <a:rPr lang="en-CA" sz="2400" dirty="0" smtClean="0"/>
              <a:t>the traditional way to create a well-balanced composition and has been used by artists for centuries. </a:t>
            </a:r>
          </a:p>
          <a:p>
            <a:r>
              <a:rPr lang="en-CA" sz="2400" dirty="0" smtClean="0"/>
              <a:t>imagine the scene in your viewfinder divided into thirds both horizontally and vertically. Place main subject and other important elements of your composition along the grid lines or at the points where the grid lines intersect. </a:t>
            </a:r>
            <a:endParaRPr lang="en-CA" sz="2200" dirty="0"/>
          </a:p>
        </p:txBody>
      </p:sp>
      <p:sp>
        <p:nvSpPr>
          <p:cNvPr id="4" name="Date Placeholder 3"/>
          <p:cNvSpPr>
            <a:spLocks noGrp="1"/>
          </p:cNvSpPr>
          <p:nvPr>
            <p:ph type="dt" sz="half" idx="10"/>
          </p:nvPr>
        </p:nvSpPr>
        <p:spPr/>
        <p:txBody>
          <a:bodyPr/>
          <a:lstStyle/>
          <a:p>
            <a:fld id="{8120B044-0F7D-4A33-BBD8-0B8F9E457683}" type="datetime1">
              <a:rPr lang="en-US" smtClean="0"/>
              <a:pPr/>
              <a:t>3/16/2012</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3</a:t>
            </a:fld>
            <a:endParaRPr lang="en-CA"/>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1"/>
          <p:cNvPicPr>
            <a:picLocks noChangeAspect="1" noChangeArrowheads="1"/>
          </p:cNvPicPr>
          <p:nvPr/>
        </p:nvPicPr>
        <p:blipFill>
          <a:blip r:embed="rId2" cstate="print"/>
          <a:srcRect/>
          <a:stretch>
            <a:fillRect/>
          </a:stretch>
        </p:blipFill>
        <p:spPr bwMode="auto">
          <a:xfrm>
            <a:off x="4287367" y="1741289"/>
            <a:ext cx="3394397" cy="4545211"/>
          </a:xfrm>
          <a:prstGeom prst="rect">
            <a:avLst/>
          </a:prstGeom>
          <a:noFill/>
          <a:ln w="12700">
            <a:noFill/>
            <a:miter lim="800000"/>
            <a:headEnd/>
            <a:tailEnd/>
          </a:ln>
        </p:spPr>
      </p:pic>
      <p:graphicFrame>
        <p:nvGraphicFramePr>
          <p:cNvPr id="31746" name="Group 2"/>
          <p:cNvGraphicFramePr>
            <a:graphicFrameLocks noGrp="1"/>
          </p:cNvGraphicFramePr>
          <p:nvPr/>
        </p:nvGraphicFramePr>
        <p:xfrm>
          <a:off x="4313040" y="1812726"/>
          <a:ext cx="3338588" cy="4411265"/>
        </p:xfrm>
        <a:graphic>
          <a:graphicData uri="http://schemas.openxmlformats.org/drawingml/2006/table">
            <a:tbl>
              <a:tblPr/>
              <a:tblGrid>
                <a:gridCol w="1112863"/>
                <a:gridCol w="1112862"/>
                <a:gridCol w="1112863"/>
              </a:tblGrid>
              <a:tr h="1330523">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23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FF0000"/>
                      </a:solidFill>
                      <a:prstDash val="solid"/>
                      <a:round/>
                      <a:headEnd type="none" w="med" len="med"/>
                      <a:tailEnd type="none" w="med" len="med"/>
                    </a:lnL>
                    <a:lnR w="25400" cap="flat" cmpd="sng" algn="ctr">
                      <a:solidFill>
                        <a:srgbClr val="FF0000"/>
                      </a:solidFill>
                      <a:prstDash val="solid"/>
                      <a:round/>
                      <a:headEnd type="none" w="med" len="med"/>
                      <a:tailEnd type="none" w="med" len="med"/>
                    </a:lnR>
                    <a:lnT w="25400" cap="flat" cmpd="sng" algn="ctr">
                      <a:solidFill>
                        <a:srgbClr val="FF0000"/>
                      </a:solidFill>
                      <a:prstDash val="solid"/>
                      <a:round/>
                      <a:headEnd type="none" w="med" len="med"/>
                      <a:tailEnd type="none" w="med" len="med"/>
                    </a:lnT>
                    <a:lnB w="25400" cap="flat" cmpd="sng" algn="ctr">
                      <a:solidFill>
                        <a:srgbClr val="FF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23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FF0000"/>
                      </a:solidFill>
                      <a:prstDash val="solid"/>
                      <a:round/>
                      <a:headEnd type="none" w="med" len="med"/>
                      <a:tailEnd type="none" w="med" len="med"/>
                    </a:lnL>
                    <a:lnR w="25400" cap="flat" cmpd="sng" algn="ctr">
                      <a:solidFill>
                        <a:srgbClr val="FF0000"/>
                      </a:solidFill>
                      <a:prstDash val="solid"/>
                      <a:round/>
                      <a:headEnd type="none" w="med" len="med"/>
                      <a:tailEnd type="none" w="med" len="med"/>
                    </a:lnR>
                    <a:lnT w="25400" cap="flat" cmpd="sng" algn="ctr">
                      <a:solidFill>
                        <a:srgbClr val="FF0000"/>
                      </a:solidFill>
                      <a:prstDash val="solid"/>
                      <a:round/>
                      <a:headEnd type="none" w="med" len="med"/>
                      <a:tailEnd type="none" w="med" len="med"/>
                    </a:lnT>
                    <a:lnB w="25400" cap="flat" cmpd="sng" algn="ctr">
                      <a:solidFill>
                        <a:srgbClr val="FF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23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FF0000"/>
                      </a:solidFill>
                      <a:prstDash val="solid"/>
                      <a:round/>
                      <a:headEnd type="none" w="med" len="med"/>
                      <a:tailEnd type="none" w="med" len="med"/>
                    </a:lnL>
                    <a:lnR w="25400" cap="flat" cmpd="sng" algn="ctr">
                      <a:solidFill>
                        <a:srgbClr val="FF0000"/>
                      </a:solidFill>
                      <a:prstDash val="solid"/>
                      <a:round/>
                      <a:headEnd type="none" w="med" len="med"/>
                      <a:tailEnd type="none" w="med" len="med"/>
                    </a:lnR>
                    <a:lnT w="25400" cap="flat" cmpd="sng" algn="ctr">
                      <a:solidFill>
                        <a:srgbClr val="FF0000"/>
                      </a:solidFill>
                      <a:prstDash val="solid"/>
                      <a:round/>
                      <a:headEnd type="none" w="med" len="med"/>
                      <a:tailEnd type="none" w="med" len="med"/>
                    </a:lnT>
                    <a:lnB w="25400" cap="flat" cmpd="sng" algn="ctr">
                      <a:solidFill>
                        <a:srgbClr val="FF0000"/>
                      </a:solidFill>
                      <a:prstDash val="solid"/>
                      <a:round/>
                      <a:headEnd type="none" w="med" len="med"/>
                      <a:tailEnd type="none" w="med" len="med"/>
                    </a:lnB>
                    <a:lnTlToBr>
                      <a:noFill/>
                    </a:lnTlToBr>
                    <a:lnBlToTr>
                      <a:noFill/>
                    </a:lnBlToTr>
                    <a:noFill/>
                  </a:tcPr>
                </a:tc>
              </a:tr>
              <a:tr h="1473398">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23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FF0000"/>
                      </a:solidFill>
                      <a:prstDash val="solid"/>
                      <a:round/>
                      <a:headEnd type="none" w="med" len="med"/>
                      <a:tailEnd type="none" w="med" len="med"/>
                    </a:lnL>
                    <a:lnR w="25400" cap="flat" cmpd="sng" algn="ctr">
                      <a:solidFill>
                        <a:srgbClr val="FF0000"/>
                      </a:solidFill>
                      <a:prstDash val="solid"/>
                      <a:round/>
                      <a:headEnd type="none" w="med" len="med"/>
                      <a:tailEnd type="none" w="med" len="med"/>
                    </a:lnR>
                    <a:lnT w="25400" cap="flat" cmpd="sng" algn="ctr">
                      <a:solidFill>
                        <a:srgbClr val="FF0000"/>
                      </a:solidFill>
                      <a:prstDash val="solid"/>
                      <a:round/>
                      <a:headEnd type="none" w="med" len="med"/>
                      <a:tailEnd type="none" w="med" len="med"/>
                    </a:lnT>
                    <a:lnB w="25400" cap="flat" cmpd="sng" algn="ctr">
                      <a:solidFill>
                        <a:srgbClr val="FF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23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FF0000"/>
                      </a:solidFill>
                      <a:prstDash val="solid"/>
                      <a:round/>
                      <a:headEnd type="none" w="med" len="med"/>
                      <a:tailEnd type="none" w="med" len="med"/>
                    </a:lnL>
                    <a:lnR w="25400" cap="flat" cmpd="sng" algn="ctr">
                      <a:solidFill>
                        <a:srgbClr val="FF0000"/>
                      </a:solidFill>
                      <a:prstDash val="solid"/>
                      <a:round/>
                      <a:headEnd type="none" w="med" len="med"/>
                      <a:tailEnd type="none" w="med" len="med"/>
                    </a:lnR>
                    <a:lnT w="25400" cap="flat" cmpd="sng" algn="ctr">
                      <a:solidFill>
                        <a:srgbClr val="FF0000"/>
                      </a:solidFill>
                      <a:prstDash val="solid"/>
                      <a:round/>
                      <a:headEnd type="none" w="med" len="med"/>
                      <a:tailEnd type="none" w="med" len="med"/>
                    </a:lnT>
                    <a:lnB w="25400" cap="flat" cmpd="sng" algn="ctr">
                      <a:solidFill>
                        <a:srgbClr val="FF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23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FF0000"/>
                      </a:solidFill>
                      <a:prstDash val="solid"/>
                      <a:round/>
                      <a:headEnd type="none" w="med" len="med"/>
                      <a:tailEnd type="none" w="med" len="med"/>
                    </a:lnL>
                    <a:lnR w="25400" cap="flat" cmpd="sng" algn="ctr">
                      <a:solidFill>
                        <a:srgbClr val="FF0000"/>
                      </a:solidFill>
                      <a:prstDash val="solid"/>
                      <a:round/>
                      <a:headEnd type="none" w="med" len="med"/>
                      <a:tailEnd type="none" w="med" len="med"/>
                    </a:lnR>
                    <a:lnT w="25400" cap="flat" cmpd="sng" algn="ctr">
                      <a:solidFill>
                        <a:srgbClr val="FF0000"/>
                      </a:solidFill>
                      <a:prstDash val="solid"/>
                      <a:round/>
                      <a:headEnd type="none" w="med" len="med"/>
                      <a:tailEnd type="none" w="med" len="med"/>
                    </a:lnT>
                    <a:lnB w="25400" cap="flat" cmpd="sng" algn="ctr">
                      <a:solidFill>
                        <a:srgbClr val="FF0000"/>
                      </a:solidFill>
                      <a:prstDash val="solid"/>
                      <a:round/>
                      <a:headEnd type="none" w="med" len="med"/>
                      <a:tailEnd type="none" w="med" len="med"/>
                    </a:lnB>
                    <a:lnTlToBr>
                      <a:noFill/>
                    </a:lnTlToBr>
                    <a:lnBlToTr>
                      <a:noFill/>
                    </a:lnBlToTr>
                    <a:noFill/>
                  </a:tcPr>
                </a:tc>
              </a:tr>
              <a:tr h="1607344">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23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FF0000"/>
                      </a:solidFill>
                      <a:prstDash val="solid"/>
                      <a:round/>
                      <a:headEnd type="none" w="med" len="med"/>
                      <a:tailEnd type="none" w="med" len="med"/>
                    </a:lnL>
                    <a:lnR w="25400" cap="flat" cmpd="sng" algn="ctr">
                      <a:solidFill>
                        <a:srgbClr val="FF0000"/>
                      </a:solidFill>
                      <a:prstDash val="solid"/>
                      <a:round/>
                      <a:headEnd type="none" w="med" len="med"/>
                      <a:tailEnd type="none" w="med" len="med"/>
                    </a:lnR>
                    <a:lnT w="25400" cap="flat" cmpd="sng" algn="ctr">
                      <a:solidFill>
                        <a:srgbClr val="FF0000"/>
                      </a:solidFill>
                      <a:prstDash val="solid"/>
                      <a:round/>
                      <a:headEnd type="none" w="med" len="med"/>
                      <a:tailEnd type="none" w="med" len="med"/>
                    </a:lnT>
                    <a:lnB w="25400" cap="flat" cmpd="sng" algn="ctr">
                      <a:solidFill>
                        <a:srgbClr val="FF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23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FF0000"/>
                      </a:solidFill>
                      <a:prstDash val="solid"/>
                      <a:round/>
                      <a:headEnd type="none" w="med" len="med"/>
                      <a:tailEnd type="none" w="med" len="med"/>
                    </a:lnL>
                    <a:lnR w="25400" cap="flat" cmpd="sng" algn="ctr">
                      <a:solidFill>
                        <a:srgbClr val="FF0000"/>
                      </a:solidFill>
                      <a:prstDash val="solid"/>
                      <a:round/>
                      <a:headEnd type="none" w="med" len="med"/>
                      <a:tailEnd type="none" w="med" len="med"/>
                    </a:lnR>
                    <a:lnT w="25400" cap="flat" cmpd="sng" algn="ctr">
                      <a:solidFill>
                        <a:srgbClr val="FF0000"/>
                      </a:solidFill>
                      <a:prstDash val="solid"/>
                      <a:round/>
                      <a:headEnd type="none" w="med" len="med"/>
                      <a:tailEnd type="none" w="med" len="med"/>
                    </a:lnT>
                    <a:lnB w="25400" cap="flat" cmpd="sng" algn="ctr">
                      <a:solidFill>
                        <a:srgbClr val="FF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23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FF0000"/>
                      </a:solidFill>
                      <a:prstDash val="solid"/>
                      <a:round/>
                      <a:headEnd type="none" w="med" len="med"/>
                      <a:tailEnd type="none" w="med" len="med"/>
                    </a:lnL>
                    <a:lnR w="25400" cap="flat" cmpd="sng" algn="ctr">
                      <a:solidFill>
                        <a:srgbClr val="FF0000"/>
                      </a:solidFill>
                      <a:prstDash val="solid"/>
                      <a:round/>
                      <a:headEnd type="none" w="med" len="med"/>
                      <a:tailEnd type="none" w="med" len="med"/>
                    </a:lnR>
                    <a:lnT w="25400" cap="flat" cmpd="sng" algn="ctr">
                      <a:solidFill>
                        <a:srgbClr val="FF0000"/>
                      </a:solidFill>
                      <a:prstDash val="solid"/>
                      <a:round/>
                      <a:headEnd type="none" w="med" len="med"/>
                      <a:tailEnd type="none" w="med" len="med"/>
                    </a:lnT>
                    <a:lnB w="25400" cap="flat" cmpd="sng" algn="ctr">
                      <a:solidFill>
                        <a:srgbClr val="FF0000"/>
                      </a:solidFill>
                      <a:prstDash val="solid"/>
                      <a:round/>
                      <a:headEnd type="none" w="med" len="med"/>
                      <a:tailEnd type="none" w="med" len="med"/>
                    </a:lnB>
                    <a:lnTlToBr>
                      <a:noFill/>
                    </a:lnTlToBr>
                    <a:lnBlToTr>
                      <a:noFill/>
                    </a:lnBlToTr>
                    <a:noFill/>
                  </a:tcPr>
                </a:tc>
              </a:tr>
            </a:tbl>
          </a:graphicData>
        </a:graphic>
      </p:graphicFrame>
      <p:sp>
        <p:nvSpPr>
          <p:cNvPr id="31780" name="Rectangle 36"/>
          <p:cNvSpPr>
            <a:spLocks noGrp="1" noChangeArrowheads="1"/>
          </p:cNvSpPr>
          <p:nvPr>
            <p:ph type="title"/>
          </p:nvPr>
        </p:nvSpPr>
        <p:spPr>
          <a:xfrm>
            <a:off x="892969" y="214313"/>
            <a:ext cx="7358063" cy="1196578"/>
          </a:xfrm>
        </p:spPr>
        <p:txBody>
          <a:bodyPr/>
          <a:lstStyle/>
          <a:p>
            <a:pPr eaLnBrk="1" hangingPunct="1">
              <a:defRPr/>
            </a:pPr>
            <a:r>
              <a:rPr lang="en-US" smtClean="0">
                <a:solidFill>
                  <a:srgbClr val="FFFFFF"/>
                </a:solidFill>
              </a:rPr>
              <a:t>Rule of Thirds</a:t>
            </a:r>
          </a:p>
        </p:txBody>
      </p:sp>
      <p:sp>
        <p:nvSpPr>
          <p:cNvPr id="31765" name="Rectangle 37"/>
          <p:cNvSpPr>
            <a:spLocks/>
          </p:cNvSpPr>
          <p:nvPr/>
        </p:nvSpPr>
        <p:spPr bwMode="auto">
          <a:xfrm>
            <a:off x="892969" y="214313"/>
            <a:ext cx="7358063" cy="1196578"/>
          </a:xfrm>
          <a:prstGeom prst="rect">
            <a:avLst/>
          </a:prstGeom>
          <a:noFill/>
          <a:ln w="12700">
            <a:noFill/>
            <a:miter lim="800000"/>
            <a:headEnd/>
            <a:tailEnd/>
          </a:ln>
        </p:spPr>
        <p:txBody>
          <a:bodyPr lIns="0" tIns="0" rIns="0" bIns="0" anchor="ctr"/>
          <a:lstStyle/>
          <a:p>
            <a:r>
              <a:rPr lang="en-US" sz="5900" dirty="0">
                <a:ea typeface="MS PGothic" pitchFamily="34" charset="-128"/>
              </a:rPr>
              <a:t>Rule of Thirds</a:t>
            </a:r>
          </a:p>
        </p:txBody>
      </p:sp>
      <p:sp>
        <p:nvSpPr>
          <p:cNvPr id="31766" name="Rectangle 38"/>
          <p:cNvSpPr>
            <a:spLocks/>
          </p:cNvSpPr>
          <p:nvPr/>
        </p:nvSpPr>
        <p:spPr bwMode="auto">
          <a:xfrm>
            <a:off x="270123" y="2750344"/>
            <a:ext cx="3554016" cy="2259211"/>
          </a:xfrm>
          <a:prstGeom prst="rect">
            <a:avLst/>
          </a:prstGeom>
          <a:noFill/>
          <a:ln w="12700">
            <a:noFill/>
            <a:miter lim="800000"/>
            <a:headEnd/>
            <a:tailEnd/>
          </a:ln>
        </p:spPr>
        <p:txBody>
          <a:bodyPr lIns="0" tIns="0" rIns="0" bIns="0" anchor="ctr"/>
          <a:lstStyle/>
          <a:p>
            <a:r>
              <a:rPr lang="en-US" sz="2100" dirty="0">
                <a:ea typeface="MS PGothic" pitchFamily="34" charset="-128"/>
              </a:rPr>
              <a:t>Divide your picture into three rows and three columns. </a:t>
            </a:r>
          </a:p>
          <a:p>
            <a:r>
              <a:rPr lang="en-US" sz="2100" dirty="0">
                <a:ea typeface="MS PGothic" pitchFamily="34" charset="-128"/>
              </a:rPr>
              <a:t>The picture is more interesting if the focal point is along one of the lines or at one of the intersection points instead of the center.</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nodeType="clickEffect">
                                  <p:stCondLst>
                                    <p:cond delay="0"/>
                                  </p:stCondLst>
                                  <p:childTnLst>
                                    <p:set>
                                      <p:cBhvr>
                                        <p:cTn id="6" dur="1" fill="hold">
                                          <p:stCondLst>
                                            <p:cond delay="499"/>
                                          </p:stCondLst>
                                        </p:cTn>
                                        <p:tgtEl>
                                          <p:spTgt spid="317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1"/>
          <p:cNvPicPr>
            <a:picLocks noChangeAspect="1" noChangeArrowheads="1"/>
          </p:cNvPicPr>
          <p:nvPr/>
        </p:nvPicPr>
        <p:blipFill>
          <a:blip r:embed="rId2" cstate="print"/>
          <a:srcRect b="9576"/>
          <a:stretch>
            <a:fillRect/>
          </a:stretch>
        </p:blipFill>
        <p:spPr bwMode="auto">
          <a:xfrm>
            <a:off x="1120676" y="1670968"/>
            <a:ext cx="6861349" cy="3848695"/>
          </a:xfrm>
          <a:prstGeom prst="rect">
            <a:avLst/>
          </a:prstGeom>
          <a:noFill/>
          <a:ln w="12700">
            <a:noFill/>
            <a:miter lim="800000"/>
            <a:headEnd/>
            <a:tailEnd/>
          </a:ln>
        </p:spPr>
      </p:pic>
      <p:sp>
        <p:nvSpPr>
          <p:cNvPr id="32770" name="Rectangle 2"/>
          <p:cNvSpPr>
            <a:spLocks noGrp="1" noChangeArrowheads="1"/>
          </p:cNvSpPr>
          <p:nvPr>
            <p:ph type="title"/>
          </p:nvPr>
        </p:nvSpPr>
        <p:spPr>
          <a:xfrm>
            <a:off x="884039" y="223242"/>
            <a:ext cx="7358063" cy="1196578"/>
          </a:xfrm>
        </p:spPr>
        <p:txBody>
          <a:bodyPr/>
          <a:lstStyle/>
          <a:p>
            <a:pPr eaLnBrk="1" hangingPunct="1">
              <a:defRPr/>
            </a:pPr>
            <a:r>
              <a:rPr lang="en-US" smtClean="0"/>
              <a:t>Rule of Thirds</a:t>
            </a:r>
          </a:p>
        </p:txBody>
      </p:sp>
      <p:graphicFrame>
        <p:nvGraphicFramePr>
          <p:cNvPr id="32771" name="Group 3"/>
          <p:cNvGraphicFramePr>
            <a:graphicFrameLocks noGrp="1"/>
          </p:cNvGraphicFramePr>
          <p:nvPr/>
        </p:nvGraphicFramePr>
        <p:xfrm>
          <a:off x="1391915" y="1678781"/>
          <a:ext cx="5840016" cy="4087565"/>
        </p:xfrm>
        <a:graphic>
          <a:graphicData uri="http://schemas.openxmlformats.org/drawingml/2006/table">
            <a:tbl>
              <a:tblPr/>
              <a:tblGrid>
                <a:gridCol w="1794867"/>
                <a:gridCol w="2098477"/>
                <a:gridCol w="1946672"/>
              </a:tblGrid>
              <a:tr h="1400845">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23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80FF"/>
                      </a:solidFill>
                      <a:prstDash val="solid"/>
                      <a:round/>
                      <a:headEnd type="none" w="med" len="med"/>
                      <a:tailEnd type="none" w="med" len="med"/>
                    </a:lnL>
                    <a:lnR w="25400" cap="flat" cmpd="sng" algn="ctr">
                      <a:solidFill>
                        <a:srgbClr val="0080FF"/>
                      </a:solidFill>
                      <a:prstDash val="solid"/>
                      <a:round/>
                      <a:headEnd type="none" w="med" len="med"/>
                      <a:tailEnd type="none" w="med" len="med"/>
                    </a:lnR>
                    <a:lnT w="25400" cap="flat" cmpd="sng" algn="ctr">
                      <a:solidFill>
                        <a:srgbClr val="0080FF"/>
                      </a:solidFill>
                      <a:prstDash val="solid"/>
                      <a:round/>
                      <a:headEnd type="none" w="med" len="med"/>
                      <a:tailEnd type="none" w="med" len="med"/>
                    </a:lnT>
                    <a:lnB w="25400" cap="flat" cmpd="sng" algn="ctr">
                      <a:solidFill>
                        <a:srgbClr val="0080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23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80FF"/>
                      </a:solidFill>
                      <a:prstDash val="solid"/>
                      <a:round/>
                      <a:headEnd type="none" w="med" len="med"/>
                      <a:tailEnd type="none" w="med" len="med"/>
                    </a:lnL>
                    <a:lnR w="25400" cap="flat" cmpd="sng" algn="ctr">
                      <a:solidFill>
                        <a:srgbClr val="0080FF"/>
                      </a:solidFill>
                      <a:prstDash val="solid"/>
                      <a:round/>
                      <a:headEnd type="none" w="med" len="med"/>
                      <a:tailEnd type="none" w="med" len="med"/>
                    </a:lnR>
                    <a:lnT w="25400" cap="flat" cmpd="sng" algn="ctr">
                      <a:solidFill>
                        <a:srgbClr val="0080FF"/>
                      </a:solidFill>
                      <a:prstDash val="solid"/>
                      <a:round/>
                      <a:headEnd type="none" w="med" len="med"/>
                      <a:tailEnd type="none" w="med" len="med"/>
                    </a:lnT>
                    <a:lnB w="25400" cap="flat" cmpd="sng" algn="ctr">
                      <a:solidFill>
                        <a:srgbClr val="0080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23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80FF"/>
                      </a:solidFill>
                      <a:prstDash val="solid"/>
                      <a:round/>
                      <a:headEnd type="none" w="med" len="med"/>
                      <a:tailEnd type="none" w="med" len="med"/>
                    </a:lnL>
                    <a:lnR w="25400" cap="flat" cmpd="sng" algn="ctr">
                      <a:solidFill>
                        <a:srgbClr val="0080FF"/>
                      </a:solidFill>
                      <a:prstDash val="solid"/>
                      <a:round/>
                      <a:headEnd type="none" w="med" len="med"/>
                      <a:tailEnd type="none" w="med" len="med"/>
                    </a:lnR>
                    <a:lnT w="25400" cap="flat" cmpd="sng" algn="ctr">
                      <a:solidFill>
                        <a:srgbClr val="0080FF"/>
                      </a:solidFill>
                      <a:prstDash val="solid"/>
                      <a:round/>
                      <a:headEnd type="none" w="med" len="med"/>
                      <a:tailEnd type="none" w="med" len="med"/>
                    </a:lnT>
                    <a:lnB w="25400" cap="flat" cmpd="sng" algn="ctr">
                      <a:solidFill>
                        <a:srgbClr val="0080FF"/>
                      </a:solidFill>
                      <a:prstDash val="solid"/>
                      <a:round/>
                      <a:headEnd type="none" w="med" len="med"/>
                      <a:tailEnd type="none" w="med" len="med"/>
                    </a:lnB>
                    <a:lnTlToBr>
                      <a:noFill/>
                    </a:lnTlToBr>
                    <a:lnBlToTr>
                      <a:noFill/>
                    </a:lnBlToTr>
                    <a:noFill/>
                  </a:tcPr>
                </a:tc>
              </a:tr>
              <a:tr h="1667619">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23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80FF"/>
                      </a:solidFill>
                      <a:prstDash val="solid"/>
                      <a:round/>
                      <a:headEnd type="none" w="med" len="med"/>
                      <a:tailEnd type="none" w="med" len="med"/>
                    </a:lnL>
                    <a:lnR w="25400" cap="flat" cmpd="sng" algn="ctr">
                      <a:solidFill>
                        <a:srgbClr val="0080FF"/>
                      </a:solidFill>
                      <a:prstDash val="solid"/>
                      <a:round/>
                      <a:headEnd type="none" w="med" len="med"/>
                      <a:tailEnd type="none" w="med" len="med"/>
                    </a:lnR>
                    <a:lnT w="25400" cap="flat" cmpd="sng" algn="ctr">
                      <a:solidFill>
                        <a:srgbClr val="0080FF"/>
                      </a:solidFill>
                      <a:prstDash val="solid"/>
                      <a:round/>
                      <a:headEnd type="none" w="med" len="med"/>
                      <a:tailEnd type="none" w="med" len="med"/>
                    </a:lnT>
                    <a:lnB w="25400" cap="flat" cmpd="sng" algn="ctr">
                      <a:solidFill>
                        <a:srgbClr val="0080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23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80FF"/>
                      </a:solidFill>
                      <a:prstDash val="solid"/>
                      <a:round/>
                      <a:headEnd type="none" w="med" len="med"/>
                      <a:tailEnd type="none" w="med" len="med"/>
                    </a:lnL>
                    <a:lnR w="25400" cap="flat" cmpd="sng" algn="ctr">
                      <a:solidFill>
                        <a:srgbClr val="0080FF"/>
                      </a:solidFill>
                      <a:prstDash val="solid"/>
                      <a:round/>
                      <a:headEnd type="none" w="med" len="med"/>
                      <a:tailEnd type="none" w="med" len="med"/>
                    </a:lnR>
                    <a:lnT w="25400" cap="flat" cmpd="sng" algn="ctr">
                      <a:solidFill>
                        <a:srgbClr val="0080FF"/>
                      </a:solidFill>
                      <a:prstDash val="solid"/>
                      <a:round/>
                      <a:headEnd type="none" w="med" len="med"/>
                      <a:tailEnd type="none" w="med" len="med"/>
                    </a:lnT>
                    <a:lnB w="25400" cap="flat" cmpd="sng" algn="ctr">
                      <a:solidFill>
                        <a:srgbClr val="0080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23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80FF"/>
                      </a:solidFill>
                      <a:prstDash val="solid"/>
                      <a:round/>
                      <a:headEnd type="none" w="med" len="med"/>
                      <a:tailEnd type="none" w="med" len="med"/>
                    </a:lnL>
                    <a:lnR w="25400" cap="flat" cmpd="sng" algn="ctr">
                      <a:solidFill>
                        <a:srgbClr val="0080FF"/>
                      </a:solidFill>
                      <a:prstDash val="solid"/>
                      <a:round/>
                      <a:headEnd type="none" w="med" len="med"/>
                      <a:tailEnd type="none" w="med" len="med"/>
                    </a:lnR>
                    <a:lnT w="25400" cap="flat" cmpd="sng" algn="ctr">
                      <a:solidFill>
                        <a:srgbClr val="0080FF"/>
                      </a:solidFill>
                      <a:prstDash val="solid"/>
                      <a:round/>
                      <a:headEnd type="none" w="med" len="med"/>
                      <a:tailEnd type="none" w="med" len="med"/>
                    </a:lnT>
                    <a:lnB w="25400" cap="flat" cmpd="sng" algn="ctr">
                      <a:solidFill>
                        <a:srgbClr val="0080FF"/>
                      </a:solidFill>
                      <a:prstDash val="solid"/>
                      <a:round/>
                      <a:headEnd type="none" w="med" len="med"/>
                      <a:tailEnd type="none" w="med" len="med"/>
                    </a:lnB>
                    <a:lnTlToBr>
                      <a:noFill/>
                    </a:lnTlToBr>
                    <a:lnBlToTr>
                      <a:noFill/>
                    </a:lnBlToTr>
                    <a:noFill/>
                  </a:tcPr>
                </a:tc>
              </a:tr>
              <a:tr h="1019101">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23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80FF"/>
                      </a:solidFill>
                      <a:prstDash val="solid"/>
                      <a:round/>
                      <a:headEnd type="none" w="med" len="med"/>
                      <a:tailEnd type="none" w="med" len="med"/>
                    </a:lnL>
                    <a:lnR w="25400" cap="flat" cmpd="sng" algn="ctr">
                      <a:solidFill>
                        <a:srgbClr val="0080FF"/>
                      </a:solidFill>
                      <a:prstDash val="solid"/>
                      <a:round/>
                      <a:headEnd type="none" w="med" len="med"/>
                      <a:tailEnd type="none" w="med" len="med"/>
                    </a:lnR>
                    <a:lnT w="25400" cap="flat" cmpd="sng" algn="ctr">
                      <a:solidFill>
                        <a:srgbClr val="0080FF"/>
                      </a:solidFill>
                      <a:prstDash val="solid"/>
                      <a:round/>
                      <a:headEnd type="none" w="med" len="med"/>
                      <a:tailEnd type="none" w="med" len="med"/>
                    </a:lnT>
                    <a:lnB w="25400" cap="flat" cmpd="sng" algn="ctr">
                      <a:solidFill>
                        <a:srgbClr val="0080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23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80FF"/>
                      </a:solidFill>
                      <a:prstDash val="solid"/>
                      <a:round/>
                      <a:headEnd type="none" w="med" len="med"/>
                      <a:tailEnd type="none" w="med" len="med"/>
                    </a:lnL>
                    <a:lnR w="25400" cap="flat" cmpd="sng" algn="ctr">
                      <a:solidFill>
                        <a:srgbClr val="0080FF"/>
                      </a:solidFill>
                      <a:prstDash val="solid"/>
                      <a:round/>
                      <a:headEnd type="none" w="med" len="med"/>
                      <a:tailEnd type="none" w="med" len="med"/>
                    </a:lnR>
                    <a:lnT w="25400" cap="flat" cmpd="sng" algn="ctr">
                      <a:solidFill>
                        <a:srgbClr val="0080FF"/>
                      </a:solidFill>
                      <a:prstDash val="solid"/>
                      <a:round/>
                      <a:headEnd type="none" w="med" len="med"/>
                      <a:tailEnd type="none" w="med" len="med"/>
                    </a:lnT>
                    <a:lnB w="25400" cap="flat" cmpd="sng" algn="ctr">
                      <a:solidFill>
                        <a:srgbClr val="0080FF"/>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tab pos="914400" algn="l"/>
                        </a:tabLst>
                      </a:pPr>
                      <a:endParaRPr kumimoji="0" lang="en-US" sz="2300" b="0" i="0" u="none" strike="noStrike" cap="none" normalizeH="0" baseline="0">
                        <a:ln>
                          <a:noFill/>
                        </a:ln>
                        <a:solidFill>
                          <a:schemeClr val="tx1"/>
                        </a:solidFill>
                        <a:effectLst/>
                        <a:latin typeface="Gill Sans" charset="0"/>
                        <a:ea typeface="ヒラギノ角ゴ ProN W3" charset="0"/>
                        <a:cs typeface="ヒラギノ角ゴ ProN W3" charset="0"/>
                        <a:sym typeface="Gill Sans" charset="0"/>
                      </a:endParaRPr>
                    </a:p>
                  </a:txBody>
                  <a:tcPr marL="35719" marR="35719" marT="35719" marB="35719" anchor="ctr" horzOverflow="overflow">
                    <a:lnL w="25400" cap="flat" cmpd="sng" algn="ctr">
                      <a:solidFill>
                        <a:srgbClr val="0080FF"/>
                      </a:solidFill>
                      <a:prstDash val="solid"/>
                      <a:round/>
                      <a:headEnd type="none" w="med" len="med"/>
                      <a:tailEnd type="none" w="med" len="med"/>
                    </a:lnL>
                    <a:lnR w="25400" cap="flat" cmpd="sng" algn="ctr">
                      <a:solidFill>
                        <a:srgbClr val="0080FF"/>
                      </a:solidFill>
                      <a:prstDash val="solid"/>
                      <a:round/>
                      <a:headEnd type="none" w="med" len="med"/>
                      <a:tailEnd type="none" w="med" len="med"/>
                    </a:lnR>
                    <a:lnT w="25400" cap="flat" cmpd="sng" algn="ctr">
                      <a:solidFill>
                        <a:srgbClr val="0080FF"/>
                      </a:solidFill>
                      <a:prstDash val="solid"/>
                      <a:round/>
                      <a:headEnd type="none" w="med" len="med"/>
                      <a:tailEnd type="none" w="med" len="med"/>
                    </a:lnT>
                    <a:lnB w="25400" cap="flat" cmpd="sng" algn="ctr">
                      <a:solidFill>
                        <a:srgbClr val="0080FF"/>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8" presetClass="entr" presetSubtype="0" fill="hold" nodeType="clickEffect">
                                  <p:stCondLst>
                                    <p:cond delay="0"/>
                                  </p:stCondLst>
                                  <p:childTnLst>
                                    <p:set>
                                      <p:cBhvr>
                                        <p:cTn id="6" dur="1" fill="hold">
                                          <p:stCondLst>
                                            <p:cond delay="499"/>
                                          </p:stCondLst>
                                        </p:cTn>
                                        <p:tgtEl>
                                          <p:spTgt spid="327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Rule of Thirds</a:t>
            </a:r>
            <a:endParaRPr lang="en-CA" dirty="0"/>
          </a:p>
        </p:txBody>
      </p:sp>
      <p:sp>
        <p:nvSpPr>
          <p:cNvPr id="3" name="Content Placeholder 2"/>
          <p:cNvSpPr>
            <a:spLocks noGrp="1"/>
          </p:cNvSpPr>
          <p:nvPr>
            <p:ph idx="1"/>
          </p:nvPr>
        </p:nvSpPr>
        <p:spPr/>
        <p:txBody>
          <a:bodyPr/>
          <a:lstStyle/>
          <a:p>
            <a:endParaRPr lang="en-CA" dirty="0"/>
          </a:p>
        </p:txBody>
      </p:sp>
      <p:sp>
        <p:nvSpPr>
          <p:cNvPr id="4" name="Date Placeholder 3"/>
          <p:cNvSpPr>
            <a:spLocks noGrp="1"/>
          </p:cNvSpPr>
          <p:nvPr>
            <p:ph type="dt" sz="half" idx="10"/>
          </p:nvPr>
        </p:nvSpPr>
        <p:spPr/>
        <p:txBody>
          <a:bodyPr/>
          <a:lstStyle/>
          <a:p>
            <a:fld id="{8120B044-0F7D-4A33-BBD8-0B8F9E457683}" type="datetime1">
              <a:rPr lang="en-US" smtClean="0"/>
              <a:pPr/>
              <a:t>3/16/2012</a:t>
            </a:fld>
            <a:endParaRPr lang="en-CA"/>
          </a:p>
        </p:txBody>
      </p:sp>
      <p:sp>
        <p:nvSpPr>
          <p:cNvPr id="5" name="Slide Number Placeholder 4"/>
          <p:cNvSpPr>
            <a:spLocks noGrp="1"/>
          </p:cNvSpPr>
          <p:nvPr>
            <p:ph type="sldNum" sz="quarter" idx="12"/>
          </p:nvPr>
        </p:nvSpPr>
        <p:spPr/>
        <p:txBody>
          <a:bodyPr/>
          <a:lstStyle/>
          <a:p>
            <a:fld id="{B19C179A-A402-4E0B-A28C-FA385C39884E}" type="slidenum">
              <a:rPr lang="en-CA" smtClean="0"/>
              <a:pPr/>
              <a:t>6</a:t>
            </a:fld>
            <a:endParaRPr lang="en-CA"/>
          </a:p>
        </p:txBody>
      </p:sp>
      <p:pic>
        <p:nvPicPr>
          <p:cNvPr id="1028" name="Picture 4" descr="http://www.silverlight.co.uk/tutorials/tutorial_graphics/fig2.jpg"/>
          <p:cNvPicPr>
            <a:picLocks noChangeAspect="1" noChangeArrowheads="1"/>
          </p:cNvPicPr>
          <p:nvPr/>
        </p:nvPicPr>
        <p:blipFill>
          <a:blip r:embed="rId2" cstate="print"/>
          <a:srcRect/>
          <a:stretch>
            <a:fillRect/>
          </a:stretch>
        </p:blipFill>
        <p:spPr bwMode="auto">
          <a:xfrm>
            <a:off x="1295400" y="1295400"/>
            <a:ext cx="6629400" cy="4899995"/>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Grp="1" noChangeArrowheads="1"/>
          </p:cNvSpPr>
          <p:nvPr>
            <p:ph type="title"/>
          </p:nvPr>
        </p:nvSpPr>
        <p:spPr/>
        <p:txBody>
          <a:bodyPr/>
          <a:lstStyle/>
          <a:p>
            <a:pPr eaLnBrk="1" hangingPunct="1">
              <a:defRPr/>
            </a:pPr>
            <a:r>
              <a:rPr lang="en-US" smtClean="0"/>
              <a:t>Rule of Thirds</a:t>
            </a:r>
          </a:p>
        </p:txBody>
      </p:sp>
      <p:pic>
        <p:nvPicPr>
          <p:cNvPr id="33794" name="Picture 2"/>
          <p:cNvPicPr>
            <a:picLocks noChangeAspect="1" noChangeArrowheads="1"/>
          </p:cNvPicPr>
          <p:nvPr/>
        </p:nvPicPr>
        <p:blipFill>
          <a:blip r:embed="rId2" cstate="print"/>
          <a:srcRect/>
          <a:stretch>
            <a:fillRect/>
          </a:stretch>
        </p:blipFill>
        <p:spPr bwMode="auto">
          <a:xfrm>
            <a:off x="2044899" y="1982391"/>
            <a:ext cx="5054203" cy="3939109"/>
          </a:xfrm>
          <a:prstGeom prst="rect">
            <a:avLst/>
          </a:prstGeom>
          <a:noFill/>
          <a:ln w="12700">
            <a:noFill/>
            <a:miter lim="800000"/>
            <a:headEnd/>
            <a:tailEnd/>
          </a:ln>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Grp="1" noChangeArrowheads="1"/>
          </p:cNvSpPr>
          <p:nvPr>
            <p:ph type="title"/>
          </p:nvPr>
        </p:nvSpPr>
        <p:spPr/>
        <p:txBody>
          <a:bodyPr/>
          <a:lstStyle/>
          <a:p>
            <a:pPr eaLnBrk="1" hangingPunct="1">
              <a:defRPr/>
            </a:pPr>
            <a:r>
              <a:rPr lang="en-US" smtClean="0"/>
              <a:t>Rule of Thirds</a:t>
            </a:r>
          </a:p>
        </p:txBody>
      </p:sp>
      <p:pic>
        <p:nvPicPr>
          <p:cNvPr id="34818" name="Picture 2"/>
          <p:cNvPicPr>
            <a:picLocks noChangeAspect="1" noChangeArrowheads="1"/>
          </p:cNvPicPr>
          <p:nvPr/>
        </p:nvPicPr>
        <p:blipFill>
          <a:blip r:embed="rId2" cstate="print"/>
          <a:srcRect/>
          <a:stretch>
            <a:fillRect/>
          </a:stretch>
        </p:blipFill>
        <p:spPr bwMode="auto">
          <a:xfrm>
            <a:off x="2044899" y="1982391"/>
            <a:ext cx="5054203" cy="3939109"/>
          </a:xfrm>
          <a:prstGeom prst="rect">
            <a:avLst/>
          </a:prstGeom>
          <a:noFill/>
          <a:ln w="12700">
            <a:noFill/>
            <a:miter lim="800000"/>
            <a:headEnd/>
            <a:tailEnd/>
          </a:ln>
        </p:spPr>
      </p:pic>
      <p:sp>
        <p:nvSpPr>
          <p:cNvPr id="34819" name="Rectangle 3"/>
          <p:cNvSpPr>
            <a:spLocks/>
          </p:cNvSpPr>
          <p:nvPr/>
        </p:nvSpPr>
        <p:spPr bwMode="auto">
          <a:xfrm>
            <a:off x="2018109" y="1991320"/>
            <a:ext cx="5098852" cy="3857625"/>
          </a:xfrm>
          <a:prstGeom prst="rect">
            <a:avLst/>
          </a:prstGeom>
          <a:noFill/>
          <a:ln w="76200">
            <a:solidFill>
              <a:srgbClr val="FF0000"/>
            </a:solidFill>
            <a:miter lim="800000"/>
            <a:headEnd/>
            <a:tailEnd/>
          </a:ln>
        </p:spPr>
        <p:txBody>
          <a:bodyPr lIns="0" tIns="0" rIns="0" bIns="0"/>
          <a:lstStyle/>
          <a:p>
            <a:endParaRPr lang="en-US"/>
          </a:p>
        </p:txBody>
      </p:sp>
      <p:sp>
        <p:nvSpPr>
          <p:cNvPr id="34820" name="Line 4"/>
          <p:cNvSpPr>
            <a:spLocks noChangeShapeType="1"/>
          </p:cNvSpPr>
          <p:nvPr/>
        </p:nvSpPr>
        <p:spPr bwMode="auto">
          <a:xfrm>
            <a:off x="3545086" y="2027039"/>
            <a:ext cx="17859" cy="3848695"/>
          </a:xfrm>
          <a:prstGeom prst="line">
            <a:avLst/>
          </a:prstGeom>
          <a:noFill/>
          <a:ln w="50800">
            <a:solidFill>
              <a:srgbClr val="FF0000"/>
            </a:solidFill>
            <a:miter lim="800000"/>
            <a:headEnd/>
            <a:tailEnd/>
          </a:ln>
        </p:spPr>
        <p:txBody>
          <a:bodyPr lIns="0" tIns="0" rIns="0" bIns="0"/>
          <a:lstStyle/>
          <a:p>
            <a:endParaRPr lang="en-CA"/>
          </a:p>
        </p:txBody>
      </p:sp>
      <p:sp>
        <p:nvSpPr>
          <p:cNvPr id="34821" name="Line 5"/>
          <p:cNvSpPr>
            <a:spLocks noChangeShapeType="1"/>
          </p:cNvSpPr>
          <p:nvPr/>
        </p:nvSpPr>
        <p:spPr bwMode="auto">
          <a:xfrm>
            <a:off x="5518547" y="2027039"/>
            <a:ext cx="17859" cy="3848695"/>
          </a:xfrm>
          <a:prstGeom prst="line">
            <a:avLst/>
          </a:prstGeom>
          <a:noFill/>
          <a:ln w="50800">
            <a:solidFill>
              <a:srgbClr val="FF0000"/>
            </a:solidFill>
            <a:miter lim="800000"/>
            <a:headEnd/>
            <a:tailEnd/>
          </a:ln>
        </p:spPr>
        <p:txBody>
          <a:bodyPr lIns="0" tIns="0" rIns="0" bIns="0"/>
          <a:lstStyle/>
          <a:p>
            <a:endParaRPr lang="en-CA"/>
          </a:p>
        </p:txBody>
      </p:sp>
      <p:sp>
        <p:nvSpPr>
          <p:cNvPr id="34822" name="Line 6"/>
          <p:cNvSpPr>
            <a:spLocks noChangeShapeType="1"/>
          </p:cNvSpPr>
          <p:nvPr/>
        </p:nvSpPr>
        <p:spPr bwMode="auto">
          <a:xfrm rot="10800000" flipH="1">
            <a:off x="2018109" y="3009305"/>
            <a:ext cx="5098852" cy="8930"/>
          </a:xfrm>
          <a:prstGeom prst="line">
            <a:avLst/>
          </a:prstGeom>
          <a:noFill/>
          <a:ln w="50800">
            <a:solidFill>
              <a:srgbClr val="FF0000"/>
            </a:solidFill>
            <a:miter lim="800000"/>
            <a:headEnd/>
            <a:tailEnd/>
          </a:ln>
        </p:spPr>
        <p:txBody>
          <a:bodyPr lIns="0" tIns="0" rIns="0" bIns="0"/>
          <a:lstStyle/>
          <a:p>
            <a:endParaRPr lang="en-CA"/>
          </a:p>
        </p:txBody>
      </p:sp>
      <p:sp>
        <p:nvSpPr>
          <p:cNvPr id="34823" name="Line 7"/>
          <p:cNvSpPr>
            <a:spLocks noChangeShapeType="1"/>
          </p:cNvSpPr>
          <p:nvPr/>
        </p:nvSpPr>
        <p:spPr bwMode="auto">
          <a:xfrm rot="10800000" flipH="1">
            <a:off x="2018109" y="4670227"/>
            <a:ext cx="5098852" cy="7814"/>
          </a:xfrm>
          <a:prstGeom prst="line">
            <a:avLst/>
          </a:prstGeom>
          <a:noFill/>
          <a:ln w="50800">
            <a:solidFill>
              <a:srgbClr val="FF0000"/>
            </a:solidFill>
            <a:miter lim="800000"/>
            <a:headEnd/>
            <a:tailEnd/>
          </a:ln>
        </p:spPr>
        <p:txBody>
          <a:bodyPr lIns="0" tIns="0" rIns="0" bIns="0"/>
          <a:lstStyle/>
          <a:p>
            <a:endParaRPr lang="en-CA"/>
          </a:p>
        </p:txBody>
      </p:sp>
      <p:sp>
        <p:nvSpPr>
          <p:cNvPr id="34824" name="Oval 8"/>
          <p:cNvSpPr>
            <a:spLocks/>
          </p:cNvSpPr>
          <p:nvPr/>
        </p:nvSpPr>
        <p:spPr bwMode="auto">
          <a:xfrm>
            <a:off x="3178969" y="2643187"/>
            <a:ext cx="741164" cy="750094"/>
          </a:xfrm>
          <a:prstGeom prst="ellipse">
            <a:avLst/>
          </a:prstGeom>
          <a:solidFill>
            <a:schemeClr val="accent1">
              <a:alpha val="38823"/>
            </a:schemeClr>
          </a:solidFill>
          <a:ln w="25400">
            <a:noFill/>
            <a:miter lim="800000"/>
            <a:headEnd/>
            <a:tailEnd/>
          </a:ln>
        </p:spPr>
        <p:txBody>
          <a:bodyPr lIns="0" tIns="0" rIns="0" bIns="0"/>
          <a:lstStyle/>
          <a:p>
            <a:endParaRPr lang="en-US"/>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Grp="1" noChangeArrowheads="1"/>
          </p:cNvSpPr>
          <p:nvPr>
            <p:ph type="title"/>
          </p:nvPr>
        </p:nvSpPr>
        <p:spPr/>
        <p:txBody>
          <a:bodyPr/>
          <a:lstStyle/>
          <a:p>
            <a:pPr eaLnBrk="1" hangingPunct="1">
              <a:defRPr/>
            </a:pPr>
            <a:r>
              <a:rPr lang="en-US" smtClean="0"/>
              <a:t>Look Space</a:t>
            </a:r>
          </a:p>
        </p:txBody>
      </p:sp>
      <p:pic>
        <p:nvPicPr>
          <p:cNvPr id="35842" name="Picture 2"/>
          <p:cNvPicPr>
            <a:picLocks noChangeAspect="1" noChangeArrowheads="1"/>
          </p:cNvPicPr>
          <p:nvPr/>
        </p:nvPicPr>
        <p:blipFill>
          <a:blip r:embed="rId2" cstate="print"/>
          <a:srcRect/>
          <a:stretch>
            <a:fillRect/>
          </a:stretch>
        </p:blipFill>
        <p:spPr bwMode="auto">
          <a:xfrm>
            <a:off x="2044899" y="1982391"/>
            <a:ext cx="5054203" cy="3939109"/>
          </a:xfrm>
          <a:prstGeom prst="rect">
            <a:avLst/>
          </a:prstGeom>
          <a:noFill/>
          <a:ln w="12700">
            <a:noFill/>
            <a:miter lim="800000"/>
            <a:headEnd/>
            <a:tailEnd/>
          </a:ln>
        </p:spPr>
      </p:pic>
      <p:sp>
        <p:nvSpPr>
          <p:cNvPr id="35843" name="Rectangle 3"/>
          <p:cNvSpPr>
            <a:spLocks/>
          </p:cNvSpPr>
          <p:nvPr/>
        </p:nvSpPr>
        <p:spPr bwMode="auto">
          <a:xfrm>
            <a:off x="2018109" y="1991320"/>
            <a:ext cx="5098852" cy="3857625"/>
          </a:xfrm>
          <a:prstGeom prst="rect">
            <a:avLst/>
          </a:prstGeom>
          <a:noFill/>
          <a:ln w="76200">
            <a:solidFill>
              <a:srgbClr val="FF0000"/>
            </a:solidFill>
            <a:miter lim="800000"/>
            <a:headEnd/>
            <a:tailEnd/>
          </a:ln>
        </p:spPr>
        <p:txBody>
          <a:bodyPr lIns="0" tIns="0" rIns="0" bIns="0"/>
          <a:lstStyle/>
          <a:p>
            <a:endParaRPr lang="en-US"/>
          </a:p>
        </p:txBody>
      </p:sp>
      <p:sp>
        <p:nvSpPr>
          <p:cNvPr id="35844" name="Line 4"/>
          <p:cNvSpPr>
            <a:spLocks noChangeShapeType="1"/>
          </p:cNvSpPr>
          <p:nvPr/>
        </p:nvSpPr>
        <p:spPr bwMode="auto">
          <a:xfrm>
            <a:off x="3545086" y="2027039"/>
            <a:ext cx="17859" cy="3848695"/>
          </a:xfrm>
          <a:prstGeom prst="line">
            <a:avLst/>
          </a:prstGeom>
          <a:noFill/>
          <a:ln w="50800">
            <a:solidFill>
              <a:srgbClr val="FF0000"/>
            </a:solidFill>
            <a:miter lim="800000"/>
            <a:headEnd/>
            <a:tailEnd/>
          </a:ln>
        </p:spPr>
        <p:txBody>
          <a:bodyPr lIns="0" tIns="0" rIns="0" bIns="0"/>
          <a:lstStyle/>
          <a:p>
            <a:endParaRPr lang="en-CA"/>
          </a:p>
        </p:txBody>
      </p:sp>
      <p:sp>
        <p:nvSpPr>
          <p:cNvPr id="35845" name="Line 5"/>
          <p:cNvSpPr>
            <a:spLocks noChangeShapeType="1"/>
          </p:cNvSpPr>
          <p:nvPr/>
        </p:nvSpPr>
        <p:spPr bwMode="auto">
          <a:xfrm>
            <a:off x="5518547" y="2027039"/>
            <a:ext cx="17859" cy="3848695"/>
          </a:xfrm>
          <a:prstGeom prst="line">
            <a:avLst/>
          </a:prstGeom>
          <a:noFill/>
          <a:ln w="50800">
            <a:solidFill>
              <a:srgbClr val="FF0000"/>
            </a:solidFill>
            <a:miter lim="800000"/>
            <a:headEnd/>
            <a:tailEnd/>
          </a:ln>
        </p:spPr>
        <p:txBody>
          <a:bodyPr lIns="0" tIns="0" rIns="0" bIns="0"/>
          <a:lstStyle/>
          <a:p>
            <a:endParaRPr lang="en-CA"/>
          </a:p>
        </p:txBody>
      </p:sp>
      <p:sp>
        <p:nvSpPr>
          <p:cNvPr id="35846" name="Line 6"/>
          <p:cNvSpPr>
            <a:spLocks noChangeShapeType="1"/>
          </p:cNvSpPr>
          <p:nvPr/>
        </p:nvSpPr>
        <p:spPr bwMode="auto">
          <a:xfrm rot="10800000" flipH="1">
            <a:off x="2018109" y="3009305"/>
            <a:ext cx="5098852" cy="8930"/>
          </a:xfrm>
          <a:prstGeom prst="line">
            <a:avLst/>
          </a:prstGeom>
          <a:noFill/>
          <a:ln w="50800">
            <a:solidFill>
              <a:srgbClr val="FF0000"/>
            </a:solidFill>
            <a:miter lim="800000"/>
            <a:headEnd/>
            <a:tailEnd/>
          </a:ln>
        </p:spPr>
        <p:txBody>
          <a:bodyPr lIns="0" tIns="0" rIns="0" bIns="0"/>
          <a:lstStyle/>
          <a:p>
            <a:endParaRPr lang="en-CA"/>
          </a:p>
        </p:txBody>
      </p:sp>
      <p:sp>
        <p:nvSpPr>
          <p:cNvPr id="35847" name="Line 7"/>
          <p:cNvSpPr>
            <a:spLocks noChangeShapeType="1"/>
          </p:cNvSpPr>
          <p:nvPr/>
        </p:nvSpPr>
        <p:spPr bwMode="auto">
          <a:xfrm rot="10800000" flipH="1">
            <a:off x="2018109" y="4670227"/>
            <a:ext cx="5098852" cy="7814"/>
          </a:xfrm>
          <a:prstGeom prst="line">
            <a:avLst/>
          </a:prstGeom>
          <a:noFill/>
          <a:ln w="50800">
            <a:solidFill>
              <a:srgbClr val="FF0000"/>
            </a:solidFill>
            <a:miter lim="800000"/>
            <a:headEnd/>
            <a:tailEnd/>
          </a:ln>
        </p:spPr>
        <p:txBody>
          <a:bodyPr lIns="0" tIns="0" rIns="0" bIns="0"/>
          <a:lstStyle/>
          <a:p>
            <a:endParaRPr lang="en-CA"/>
          </a:p>
        </p:txBody>
      </p:sp>
      <p:sp>
        <p:nvSpPr>
          <p:cNvPr id="35848" name="Oval 8"/>
          <p:cNvSpPr>
            <a:spLocks/>
          </p:cNvSpPr>
          <p:nvPr/>
        </p:nvSpPr>
        <p:spPr bwMode="auto">
          <a:xfrm>
            <a:off x="3178969" y="2643187"/>
            <a:ext cx="741164" cy="750094"/>
          </a:xfrm>
          <a:prstGeom prst="ellipse">
            <a:avLst/>
          </a:prstGeom>
          <a:solidFill>
            <a:schemeClr val="accent1">
              <a:alpha val="38823"/>
            </a:schemeClr>
          </a:solidFill>
          <a:ln w="25400">
            <a:noFill/>
            <a:miter lim="800000"/>
            <a:headEnd/>
            <a:tailEnd/>
          </a:ln>
        </p:spPr>
        <p:txBody>
          <a:bodyPr lIns="0" tIns="0" rIns="0" bIns="0"/>
          <a:lstStyle/>
          <a:p>
            <a:endParaRPr lang="en-US"/>
          </a:p>
        </p:txBody>
      </p:sp>
      <p:sp>
        <p:nvSpPr>
          <p:cNvPr id="35849" name="Line 9"/>
          <p:cNvSpPr>
            <a:spLocks noChangeShapeType="1"/>
          </p:cNvSpPr>
          <p:nvPr/>
        </p:nvSpPr>
        <p:spPr bwMode="auto">
          <a:xfrm flipH="1">
            <a:off x="3598664" y="2857500"/>
            <a:ext cx="1794867" cy="0"/>
          </a:xfrm>
          <a:prstGeom prst="line">
            <a:avLst/>
          </a:prstGeom>
          <a:noFill/>
          <a:ln w="88900">
            <a:solidFill>
              <a:srgbClr val="FFFF00"/>
            </a:solidFill>
            <a:miter lim="800000"/>
            <a:headEnd type="stealth" w="med" len="med"/>
            <a:tailEnd/>
          </a:ln>
        </p:spPr>
        <p:txBody>
          <a:bodyPr lIns="0" tIns="0" rIns="0" bIns="0"/>
          <a:lstStyle/>
          <a:p>
            <a:endParaRPr lang="en-CA"/>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460</Words>
  <Application>Microsoft Office PowerPoint</Application>
  <PresentationFormat>On-screen Show (4:3)</PresentationFormat>
  <Paragraphs>86</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Photography Composition Principles and Assignment</vt:lpstr>
      <vt:lpstr>Digital Imaging Camera Shots (Value 15)</vt:lpstr>
      <vt:lpstr>RULE OF THIRDS</vt:lpstr>
      <vt:lpstr>Rule of Thirds</vt:lpstr>
      <vt:lpstr>Rule of Thirds</vt:lpstr>
      <vt:lpstr>Rule of Thirds</vt:lpstr>
      <vt:lpstr>Rule of Thirds</vt:lpstr>
      <vt:lpstr>Rule of Thirds</vt:lpstr>
      <vt:lpstr>Look Space</vt:lpstr>
      <vt:lpstr>Rule of Thirds</vt:lpstr>
      <vt:lpstr>Slide 11</vt:lpstr>
      <vt:lpstr>Slide 12</vt:lpstr>
      <vt:lpstr>Leading Lines</vt:lpstr>
      <vt:lpstr>Leading Lines</vt:lpstr>
      <vt:lpstr>Leading Lines</vt:lpstr>
      <vt:lpstr>Leading Lines</vt:lpstr>
      <vt:lpstr>Slide 17</vt:lpstr>
      <vt:lpstr>Slide 18</vt:lpstr>
      <vt:lpstr>Framing</vt:lpstr>
      <vt:lpstr>Framing</vt:lpstr>
      <vt:lpstr>Framing</vt:lpstr>
      <vt:lpstr>Framing</vt:lpstr>
      <vt:lpstr>Framing</vt:lpstr>
      <vt:lpstr>Framing</vt:lpstr>
      <vt:lpstr>Slide 25</vt:lpstr>
      <vt:lpstr>Slide 26</vt:lpstr>
      <vt:lpstr>Slide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Photography Composition Principles and Assignment</dc:title>
  <dc:creator>Steve Spencer</dc:creator>
  <cp:lastModifiedBy>Steve Spencer</cp:lastModifiedBy>
  <cp:revision>5</cp:revision>
  <dcterms:created xsi:type="dcterms:W3CDTF">2012-03-16T13:01:46Z</dcterms:created>
  <dcterms:modified xsi:type="dcterms:W3CDTF">2012-03-16T13:10:02Z</dcterms:modified>
</cp:coreProperties>
</file>